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2" r:id="rId6"/>
    <p:sldMasterId id="2147483664" r:id="rId7"/>
  </p:sldMasterIdLst>
  <p:notesMasterIdLst>
    <p:notesMasterId r:id="rId20"/>
  </p:notesMasterIdLst>
  <p:sldIdLst>
    <p:sldId id="282" r:id="rId8"/>
    <p:sldId id="290" r:id="rId9"/>
    <p:sldId id="263" r:id="rId10"/>
    <p:sldId id="283" r:id="rId11"/>
    <p:sldId id="284" r:id="rId12"/>
    <p:sldId id="285" r:id="rId13"/>
    <p:sldId id="286" r:id="rId14"/>
    <p:sldId id="287" r:id="rId15"/>
    <p:sldId id="288" r:id="rId16"/>
    <p:sldId id="257" r:id="rId17"/>
    <p:sldId id="258"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B50"/>
    <a:srgbClr val="081636"/>
    <a:srgbClr val="C7BBAE"/>
    <a:srgbClr val="305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B2ED6-2A97-4D2A-AADD-3B27E1AE5375}" v="335" dt="2022-08-26T13:21:44.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248"/>
  </p:normalViewPr>
  <p:slideViewPr>
    <p:cSldViewPr snapToGrid="0" snapToObjects="1">
      <p:cViewPr varScale="1">
        <p:scale>
          <a:sx n="66" d="100"/>
          <a:sy n="66"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Bojang" userId="05a7d818-7836-4411-84bc-e3cf0086aecb" providerId="ADAL" clId="{084B2ED6-2A97-4D2A-AADD-3B27E1AE5375}"/>
    <pc:docChg chg="undo custSel addSld delSld modSld sldOrd">
      <pc:chgData name="Katie Bojang" userId="05a7d818-7836-4411-84bc-e3cf0086aecb" providerId="ADAL" clId="{084B2ED6-2A97-4D2A-AADD-3B27E1AE5375}" dt="2022-08-26T13:22:51.585" v="961" actId="47"/>
      <pc:docMkLst>
        <pc:docMk/>
      </pc:docMkLst>
      <pc:sldChg chg="addSp delSp modSp mod">
        <pc:chgData name="Katie Bojang" userId="05a7d818-7836-4411-84bc-e3cf0086aecb" providerId="ADAL" clId="{084B2ED6-2A97-4D2A-AADD-3B27E1AE5375}" dt="2022-08-26T11:13:46.923" v="283" actId="1076"/>
        <pc:sldMkLst>
          <pc:docMk/>
          <pc:sldMk cId="877978654" sldId="257"/>
        </pc:sldMkLst>
        <pc:spChg chg="add del mod">
          <ac:chgData name="Katie Bojang" userId="05a7d818-7836-4411-84bc-e3cf0086aecb" providerId="ADAL" clId="{084B2ED6-2A97-4D2A-AADD-3B27E1AE5375}" dt="2022-08-26T11:13:22.742" v="277" actId="478"/>
          <ac:spMkLst>
            <pc:docMk/>
            <pc:sldMk cId="877978654" sldId="257"/>
            <ac:spMk id="3" creationId="{E8FD5B7B-5B1A-2260-778F-2CD7FBCCBEEC}"/>
          </ac:spMkLst>
        </pc:spChg>
        <pc:spChg chg="del">
          <ac:chgData name="Katie Bojang" userId="05a7d818-7836-4411-84bc-e3cf0086aecb" providerId="ADAL" clId="{084B2ED6-2A97-4D2A-AADD-3B27E1AE5375}" dt="2022-08-26T11:13:08.123" v="272" actId="478"/>
          <ac:spMkLst>
            <pc:docMk/>
            <pc:sldMk cId="877978654" sldId="257"/>
            <ac:spMk id="5" creationId="{F5635F25-DFFF-6E48-9FC6-50185668A48D}"/>
          </ac:spMkLst>
        </pc:spChg>
        <pc:spChg chg="del">
          <ac:chgData name="Katie Bojang" userId="05a7d818-7836-4411-84bc-e3cf0086aecb" providerId="ADAL" clId="{084B2ED6-2A97-4D2A-AADD-3B27E1AE5375}" dt="2022-08-26T11:13:18.532" v="275" actId="478"/>
          <ac:spMkLst>
            <pc:docMk/>
            <pc:sldMk cId="877978654" sldId="257"/>
            <ac:spMk id="8" creationId="{E6773CF4-EBC9-0247-A736-AAEF0B87E7B0}"/>
          </ac:spMkLst>
        </pc:spChg>
        <pc:spChg chg="del">
          <ac:chgData name="Katie Bojang" userId="05a7d818-7836-4411-84bc-e3cf0086aecb" providerId="ADAL" clId="{084B2ED6-2A97-4D2A-AADD-3B27E1AE5375}" dt="2022-08-26T11:13:09.619" v="273" actId="478"/>
          <ac:spMkLst>
            <pc:docMk/>
            <pc:sldMk cId="877978654" sldId="257"/>
            <ac:spMk id="9" creationId="{22082038-DF96-AD49-9FE6-77F3DC18EA39}"/>
          </ac:spMkLst>
        </pc:spChg>
        <pc:spChg chg="mod">
          <ac:chgData name="Katie Bojang" userId="05a7d818-7836-4411-84bc-e3cf0086aecb" providerId="ADAL" clId="{084B2ED6-2A97-4D2A-AADD-3B27E1AE5375}" dt="2022-08-26T11:13:46.923" v="283" actId="1076"/>
          <ac:spMkLst>
            <pc:docMk/>
            <pc:sldMk cId="877978654" sldId="257"/>
            <ac:spMk id="10" creationId="{4A0CB820-D9F2-F74F-ACC3-453B102C5A62}"/>
          </ac:spMkLst>
        </pc:spChg>
      </pc:sldChg>
      <pc:sldChg chg="addSp delSp modSp mod modAnim">
        <pc:chgData name="Katie Bojang" userId="05a7d818-7836-4411-84bc-e3cf0086aecb" providerId="ADAL" clId="{084B2ED6-2A97-4D2A-AADD-3B27E1AE5375}" dt="2022-08-26T11:16:58.835" v="509"/>
        <pc:sldMkLst>
          <pc:docMk/>
          <pc:sldMk cId="4207603852" sldId="258"/>
        </pc:sldMkLst>
        <pc:spChg chg="add mod">
          <ac:chgData name="Katie Bojang" userId="05a7d818-7836-4411-84bc-e3cf0086aecb" providerId="ADAL" clId="{084B2ED6-2A97-4D2A-AADD-3B27E1AE5375}" dt="2022-08-26T11:15:20.889" v="376" actId="207"/>
          <ac:spMkLst>
            <pc:docMk/>
            <pc:sldMk cId="4207603852" sldId="258"/>
            <ac:spMk id="2" creationId="{DA70A2B1-754B-38FB-FC35-38ACBA66921E}"/>
          </ac:spMkLst>
        </pc:spChg>
        <pc:spChg chg="add mod">
          <ac:chgData name="Katie Bojang" userId="05a7d818-7836-4411-84bc-e3cf0086aecb" providerId="ADAL" clId="{084B2ED6-2A97-4D2A-AADD-3B27E1AE5375}" dt="2022-08-26T11:15:53.256" v="420" actId="20577"/>
          <ac:spMkLst>
            <pc:docMk/>
            <pc:sldMk cId="4207603852" sldId="258"/>
            <ac:spMk id="3" creationId="{87E51462-8AB0-E343-34E3-85A6AAF5F9CB}"/>
          </ac:spMkLst>
        </pc:spChg>
        <pc:spChg chg="add mod">
          <ac:chgData name="Katie Bojang" userId="05a7d818-7836-4411-84bc-e3cf0086aecb" providerId="ADAL" clId="{084B2ED6-2A97-4D2A-AADD-3B27E1AE5375}" dt="2022-08-26T11:16:05.410" v="467" actId="14100"/>
          <ac:spMkLst>
            <pc:docMk/>
            <pc:sldMk cId="4207603852" sldId="258"/>
            <ac:spMk id="4" creationId="{B7347147-F331-2BB7-BC97-57AD2912A354}"/>
          </ac:spMkLst>
        </pc:spChg>
        <pc:spChg chg="add mod">
          <ac:chgData name="Katie Bojang" userId="05a7d818-7836-4411-84bc-e3cf0086aecb" providerId="ADAL" clId="{084B2ED6-2A97-4D2A-AADD-3B27E1AE5375}" dt="2022-08-26T11:16:33.601" v="505" actId="207"/>
          <ac:spMkLst>
            <pc:docMk/>
            <pc:sldMk cId="4207603852" sldId="258"/>
            <ac:spMk id="5" creationId="{5A60D315-7C87-D0E9-4D58-307C732E6F5E}"/>
          </ac:spMkLst>
        </pc:spChg>
        <pc:spChg chg="del">
          <ac:chgData name="Katie Bojang" userId="05a7d818-7836-4411-84bc-e3cf0086aecb" providerId="ADAL" clId="{084B2ED6-2A97-4D2A-AADD-3B27E1AE5375}" dt="2022-08-26T11:14:29.028" v="347" actId="478"/>
          <ac:spMkLst>
            <pc:docMk/>
            <pc:sldMk cId="4207603852" sldId="258"/>
            <ac:spMk id="6" creationId="{DDE87D10-FCAA-0E43-8B42-9527A8615A2E}"/>
          </ac:spMkLst>
        </pc:spChg>
        <pc:spChg chg="mod">
          <ac:chgData name="Katie Bojang" userId="05a7d818-7836-4411-84bc-e3cf0086aecb" providerId="ADAL" clId="{084B2ED6-2A97-4D2A-AADD-3B27E1AE5375}" dt="2022-08-26T11:14:41.830" v="352" actId="1076"/>
          <ac:spMkLst>
            <pc:docMk/>
            <pc:sldMk cId="4207603852" sldId="258"/>
            <ac:spMk id="8" creationId="{2AF5BF39-ADBB-EF41-8604-6303F29A199E}"/>
          </ac:spMkLst>
        </pc:spChg>
        <pc:spChg chg="del">
          <ac:chgData name="Katie Bojang" userId="05a7d818-7836-4411-84bc-e3cf0086aecb" providerId="ADAL" clId="{084B2ED6-2A97-4D2A-AADD-3B27E1AE5375}" dt="2022-08-26T11:14:32.986" v="349" actId="478"/>
          <ac:spMkLst>
            <pc:docMk/>
            <pc:sldMk cId="4207603852" sldId="258"/>
            <ac:spMk id="9" creationId="{22082038-DF96-AD49-9FE6-77F3DC18EA39}"/>
          </ac:spMkLst>
        </pc:spChg>
        <pc:spChg chg="del">
          <ac:chgData name="Katie Bojang" userId="05a7d818-7836-4411-84bc-e3cf0086aecb" providerId="ADAL" clId="{084B2ED6-2A97-4D2A-AADD-3B27E1AE5375}" dt="2022-08-26T11:14:31.468" v="348" actId="478"/>
          <ac:spMkLst>
            <pc:docMk/>
            <pc:sldMk cId="4207603852" sldId="258"/>
            <ac:spMk id="10" creationId="{1C1CFDD1-44FC-B748-8143-CD0844A5DCA4}"/>
          </ac:spMkLst>
        </pc:spChg>
      </pc:sldChg>
      <pc:sldChg chg="del">
        <pc:chgData name="Katie Bojang" userId="05a7d818-7836-4411-84bc-e3cf0086aecb" providerId="ADAL" clId="{084B2ED6-2A97-4D2A-AADD-3B27E1AE5375}" dt="2022-08-26T11:20:25.527" v="718" actId="47"/>
        <pc:sldMkLst>
          <pc:docMk/>
          <pc:sldMk cId="3195665923" sldId="259"/>
        </pc:sldMkLst>
      </pc:sldChg>
      <pc:sldChg chg="del">
        <pc:chgData name="Katie Bojang" userId="05a7d818-7836-4411-84bc-e3cf0086aecb" providerId="ADAL" clId="{084B2ED6-2A97-4D2A-AADD-3B27E1AE5375}" dt="2022-08-26T11:20:26.473" v="719" actId="47"/>
        <pc:sldMkLst>
          <pc:docMk/>
          <pc:sldMk cId="4021295419" sldId="260"/>
        </pc:sldMkLst>
      </pc:sldChg>
      <pc:sldChg chg="del">
        <pc:chgData name="Katie Bojang" userId="05a7d818-7836-4411-84bc-e3cf0086aecb" providerId="ADAL" clId="{084B2ED6-2A97-4D2A-AADD-3B27E1AE5375}" dt="2022-08-26T11:20:27.749" v="720" actId="47"/>
        <pc:sldMkLst>
          <pc:docMk/>
          <pc:sldMk cId="3556624661" sldId="261"/>
        </pc:sldMkLst>
      </pc:sldChg>
      <pc:sldChg chg="del">
        <pc:chgData name="Katie Bojang" userId="05a7d818-7836-4411-84bc-e3cf0086aecb" providerId="ADAL" clId="{084B2ED6-2A97-4D2A-AADD-3B27E1AE5375}" dt="2022-08-26T11:20:28.576" v="721" actId="47"/>
        <pc:sldMkLst>
          <pc:docMk/>
          <pc:sldMk cId="4143530604" sldId="262"/>
        </pc:sldMkLst>
      </pc:sldChg>
      <pc:sldChg chg="addSp delSp modSp mod modAnim">
        <pc:chgData name="Katie Bojang" userId="05a7d818-7836-4411-84bc-e3cf0086aecb" providerId="ADAL" clId="{084B2ED6-2A97-4D2A-AADD-3B27E1AE5375}" dt="2022-08-26T10:18:36.122" v="37"/>
        <pc:sldMkLst>
          <pc:docMk/>
          <pc:sldMk cId="702227225" sldId="263"/>
        </pc:sldMkLst>
        <pc:spChg chg="add del mod">
          <ac:chgData name="Katie Bojang" userId="05a7d818-7836-4411-84bc-e3cf0086aecb" providerId="ADAL" clId="{084B2ED6-2A97-4D2A-AADD-3B27E1AE5375}" dt="2022-08-26T10:15:23.954" v="6" actId="478"/>
          <ac:spMkLst>
            <pc:docMk/>
            <pc:sldMk cId="702227225" sldId="263"/>
            <ac:spMk id="3" creationId="{C2374822-4DC9-0E37-FFF2-B9919584215F}"/>
          </ac:spMkLst>
        </pc:spChg>
        <pc:spChg chg="add mod">
          <ac:chgData name="Katie Bojang" userId="05a7d818-7836-4411-84bc-e3cf0086aecb" providerId="ADAL" clId="{084B2ED6-2A97-4D2A-AADD-3B27E1AE5375}" dt="2022-08-26T10:18:12.874" v="34" actId="1076"/>
          <ac:spMkLst>
            <pc:docMk/>
            <pc:sldMk cId="702227225" sldId="263"/>
            <ac:spMk id="4" creationId="{DE4EF69E-B774-16EC-EC1C-8FB266BC3777}"/>
          </ac:spMkLst>
        </pc:spChg>
        <pc:spChg chg="del">
          <ac:chgData name="Katie Bojang" userId="05a7d818-7836-4411-84bc-e3cf0086aecb" providerId="ADAL" clId="{084B2ED6-2A97-4D2A-AADD-3B27E1AE5375}" dt="2022-08-26T10:15:03.224" v="3" actId="478"/>
          <ac:spMkLst>
            <pc:docMk/>
            <pc:sldMk cId="702227225" sldId="263"/>
            <ac:spMk id="7" creationId="{70C901C8-3325-3148-B102-A7854F969349}"/>
          </ac:spMkLst>
        </pc:spChg>
        <pc:spChg chg="del">
          <ac:chgData name="Katie Bojang" userId="05a7d818-7836-4411-84bc-e3cf0086aecb" providerId="ADAL" clId="{084B2ED6-2A97-4D2A-AADD-3B27E1AE5375}" dt="2022-08-26T10:15:18.913" v="5" actId="478"/>
          <ac:spMkLst>
            <pc:docMk/>
            <pc:sldMk cId="702227225" sldId="263"/>
            <ac:spMk id="8" creationId="{FD7A5CD1-5E4F-5A47-B990-C7C76B78C693}"/>
          </ac:spMkLst>
        </pc:spChg>
        <pc:spChg chg="mod">
          <ac:chgData name="Katie Bojang" userId="05a7d818-7836-4411-84bc-e3cf0086aecb" providerId="ADAL" clId="{084B2ED6-2A97-4D2A-AADD-3B27E1AE5375}" dt="2022-08-26T10:18:20.820" v="35" actId="1076"/>
          <ac:spMkLst>
            <pc:docMk/>
            <pc:sldMk cId="702227225" sldId="263"/>
            <ac:spMk id="9" creationId="{1198B557-2456-1749-AA23-5898DD04E96A}"/>
          </ac:spMkLst>
        </pc:spChg>
      </pc:sldChg>
      <pc:sldChg chg="del">
        <pc:chgData name="Katie Bojang" userId="05a7d818-7836-4411-84bc-e3cf0086aecb" providerId="ADAL" clId="{084B2ED6-2A97-4D2A-AADD-3B27E1AE5375}" dt="2022-08-26T11:20:30.226" v="723" actId="47"/>
        <pc:sldMkLst>
          <pc:docMk/>
          <pc:sldMk cId="4024737206" sldId="264"/>
        </pc:sldMkLst>
      </pc:sldChg>
      <pc:sldChg chg="del">
        <pc:chgData name="Katie Bojang" userId="05a7d818-7836-4411-84bc-e3cf0086aecb" providerId="ADAL" clId="{084B2ED6-2A97-4D2A-AADD-3B27E1AE5375}" dt="2022-08-26T11:20:31.425" v="724" actId="47"/>
        <pc:sldMkLst>
          <pc:docMk/>
          <pc:sldMk cId="3941405777" sldId="265"/>
        </pc:sldMkLst>
      </pc:sldChg>
      <pc:sldChg chg="del">
        <pc:chgData name="Katie Bojang" userId="05a7d818-7836-4411-84bc-e3cf0086aecb" providerId="ADAL" clId="{084B2ED6-2A97-4D2A-AADD-3B27E1AE5375}" dt="2022-08-26T11:20:32.431" v="725" actId="47"/>
        <pc:sldMkLst>
          <pc:docMk/>
          <pc:sldMk cId="1467235938" sldId="266"/>
        </pc:sldMkLst>
      </pc:sldChg>
      <pc:sldChg chg="del">
        <pc:chgData name="Katie Bojang" userId="05a7d818-7836-4411-84bc-e3cf0086aecb" providerId="ADAL" clId="{084B2ED6-2A97-4D2A-AADD-3B27E1AE5375}" dt="2022-08-26T11:20:33.045" v="726" actId="47"/>
        <pc:sldMkLst>
          <pc:docMk/>
          <pc:sldMk cId="3259892257" sldId="267"/>
        </pc:sldMkLst>
      </pc:sldChg>
      <pc:sldChg chg="del">
        <pc:chgData name="Katie Bojang" userId="05a7d818-7836-4411-84bc-e3cf0086aecb" providerId="ADAL" clId="{084B2ED6-2A97-4D2A-AADD-3B27E1AE5375}" dt="2022-08-26T11:20:34.375" v="727" actId="47"/>
        <pc:sldMkLst>
          <pc:docMk/>
          <pc:sldMk cId="2201333289" sldId="268"/>
        </pc:sldMkLst>
      </pc:sldChg>
      <pc:sldChg chg="del">
        <pc:chgData name="Katie Bojang" userId="05a7d818-7836-4411-84bc-e3cf0086aecb" providerId="ADAL" clId="{084B2ED6-2A97-4D2A-AADD-3B27E1AE5375}" dt="2022-08-26T11:20:37.521" v="729" actId="47"/>
        <pc:sldMkLst>
          <pc:docMk/>
          <pc:sldMk cId="3106405832" sldId="269"/>
        </pc:sldMkLst>
      </pc:sldChg>
      <pc:sldChg chg="del">
        <pc:chgData name="Katie Bojang" userId="05a7d818-7836-4411-84bc-e3cf0086aecb" providerId="ADAL" clId="{084B2ED6-2A97-4D2A-AADD-3B27E1AE5375}" dt="2022-08-26T11:20:39.114" v="730" actId="47"/>
        <pc:sldMkLst>
          <pc:docMk/>
          <pc:sldMk cId="3143041043" sldId="270"/>
        </pc:sldMkLst>
      </pc:sldChg>
      <pc:sldChg chg="del">
        <pc:chgData name="Katie Bojang" userId="05a7d818-7836-4411-84bc-e3cf0086aecb" providerId="ADAL" clId="{084B2ED6-2A97-4D2A-AADD-3B27E1AE5375}" dt="2022-08-26T11:20:40.585" v="731" actId="47"/>
        <pc:sldMkLst>
          <pc:docMk/>
          <pc:sldMk cId="3022798628" sldId="271"/>
        </pc:sldMkLst>
      </pc:sldChg>
      <pc:sldChg chg="del">
        <pc:chgData name="Katie Bojang" userId="05a7d818-7836-4411-84bc-e3cf0086aecb" providerId="ADAL" clId="{084B2ED6-2A97-4D2A-AADD-3B27E1AE5375}" dt="2022-08-26T11:20:47.072" v="732" actId="47"/>
        <pc:sldMkLst>
          <pc:docMk/>
          <pc:sldMk cId="2940199954" sldId="272"/>
        </pc:sldMkLst>
      </pc:sldChg>
      <pc:sldChg chg="del">
        <pc:chgData name="Katie Bojang" userId="05a7d818-7836-4411-84bc-e3cf0086aecb" providerId="ADAL" clId="{084B2ED6-2A97-4D2A-AADD-3B27E1AE5375}" dt="2022-08-26T11:20:47.072" v="732" actId="47"/>
        <pc:sldMkLst>
          <pc:docMk/>
          <pc:sldMk cId="2691838721" sldId="273"/>
        </pc:sldMkLst>
      </pc:sldChg>
      <pc:sldChg chg="del">
        <pc:chgData name="Katie Bojang" userId="05a7d818-7836-4411-84bc-e3cf0086aecb" providerId="ADAL" clId="{084B2ED6-2A97-4D2A-AADD-3B27E1AE5375}" dt="2022-08-26T11:20:47.072" v="732" actId="47"/>
        <pc:sldMkLst>
          <pc:docMk/>
          <pc:sldMk cId="1883601561" sldId="274"/>
        </pc:sldMkLst>
      </pc:sldChg>
      <pc:sldChg chg="del">
        <pc:chgData name="Katie Bojang" userId="05a7d818-7836-4411-84bc-e3cf0086aecb" providerId="ADAL" clId="{084B2ED6-2A97-4D2A-AADD-3B27E1AE5375}" dt="2022-08-26T11:20:47.072" v="732" actId="47"/>
        <pc:sldMkLst>
          <pc:docMk/>
          <pc:sldMk cId="395035471" sldId="275"/>
        </pc:sldMkLst>
      </pc:sldChg>
      <pc:sldChg chg="del">
        <pc:chgData name="Katie Bojang" userId="05a7d818-7836-4411-84bc-e3cf0086aecb" providerId="ADAL" clId="{084B2ED6-2A97-4D2A-AADD-3B27E1AE5375}" dt="2022-08-26T11:20:51.788" v="733" actId="47"/>
        <pc:sldMkLst>
          <pc:docMk/>
          <pc:sldMk cId="2991094391" sldId="276"/>
        </pc:sldMkLst>
      </pc:sldChg>
      <pc:sldChg chg="del">
        <pc:chgData name="Katie Bojang" userId="05a7d818-7836-4411-84bc-e3cf0086aecb" providerId="ADAL" clId="{084B2ED6-2A97-4D2A-AADD-3B27E1AE5375}" dt="2022-08-26T11:20:53.206" v="734" actId="47"/>
        <pc:sldMkLst>
          <pc:docMk/>
          <pc:sldMk cId="1526294395" sldId="277"/>
        </pc:sldMkLst>
      </pc:sldChg>
      <pc:sldChg chg="del">
        <pc:chgData name="Katie Bojang" userId="05a7d818-7836-4411-84bc-e3cf0086aecb" providerId="ADAL" clId="{084B2ED6-2A97-4D2A-AADD-3B27E1AE5375}" dt="2022-08-26T13:22:51.585" v="961" actId="47"/>
        <pc:sldMkLst>
          <pc:docMk/>
          <pc:sldMk cId="62853931" sldId="278"/>
        </pc:sldMkLst>
      </pc:sldChg>
      <pc:sldChg chg="del">
        <pc:chgData name="Katie Bojang" userId="05a7d818-7836-4411-84bc-e3cf0086aecb" providerId="ADAL" clId="{084B2ED6-2A97-4D2A-AADD-3B27E1AE5375}" dt="2022-08-26T11:20:29.416" v="722" actId="47"/>
        <pc:sldMkLst>
          <pc:docMk/>
          <pc:sldMk cId="2224888914" sldId="279"/>
        </pc:sldMkLst>
      </pc:sldChg>
      <pc:sldChg chg="del">
        <pc:chgData name="Katie Bojang" userId="05a7d818-7836-4411-84bc-e3cf0086aecb" providerId="ADAL" clId="{084B2ED6-2A97-4D2A-AADD-3B27E1AE5375}" dt="2022-08-26T11:20:35.938" v="728" actId="47"/>
        <pc:sldMkLst>
          <pc:docMk/>
          <pc:sldMk cId="1777998936" sldId="280"/>
        </pc:sldMkLst>
      </pc:sldChg>
      <pc:sldChg chg="del">
        <pc:chgData name="Katie Bojang" userId="05a7d818-7836-4411-84bc-e3cf0086aecb" providerId="ADAL" clId="{084B2ED6-2A97-4D2A-AADD-3B27E1AE5375}" dt="2022-08-26T11:20:47.072" v="732" actId="47"/>
        <pc:sldMkLst>
          <pc:docMk/>
          <pc:sldMk cId="996583284" sldId="281"/>
        </pc:sldMkLst>
      </pc:sldChg>
      <pc:sldChg chg="addSp delSp modSp mod">
        <pc:chgData name="Katie Bojang" userId="05a7d818-7836-4411-84bc-e3cf0086aecb" providerId="ADAL" clId="{084B2ED6-2A97-4D2A-AADD-3B27E1AE5375}" dt="2022-08-26T11:25:05.798" v="740" actId="21"/>
        <pc:sldMkLst>
          <pc:docMk/>
          <pc:sldMk cId="1853192705" sldId="282"/>
        </pc:sldMkLst>
        <pc:picChg chg="add del mod">
          <ac:chgData name="Katie Bojang" userId="05a7d818-7836-4411-84bc-e3cf0086aecb" providerId="ADAL" clId="{084B2ED6-2A97-4D2A-AADD-3B27E1AE5375}" dt="2022-08-26T11:25:05.798" v="740" actId="21"/>
          <ac:picMkLst>
            <pc:docMk/>
            <pc:sldMk cId="1853192705" sldId="282"/>
            <ac:picMk id="4" creationId="{B49B16E4-1087-1A68-125B-CE9F6B915704}"/>
          </ac:picMkLst>
        </pc:picChg>
      </pc:sldChg>
      <pc:sldChg chg="addSp delSp modSp add mod">
        <pc:chgData name="Katie Bojang" userId="05a7d818-7836-4411-84bc-e3cf0086aecb" providerId="ADAL" clId="{084B2ED6-2A97-4D2A-AADD-3B27E1AE5375}" dt="2022-08-26T10:29:18.750" v="87" actId="1076"/>
        <pc:sldMkLst>
          <pc:docMk/>
          <pc:sldMk cId="2232846284" sldId="283"/>
        </pc:sldMkLst>
        <pc:spChg chg="mod">
          <ac:chgData name="Katie Bojang" userId="05a7d818-7836-4411-84bc-e3cf0086aecb" providerId="ADAL" clId="{084B2ED6-2A97-4D2A-AADD-3B27E1AE5375}" dt="2022-08-26T10:29:10.525" v="84" actId="1076"/>
          <ac:spMkLst>
            <pc:docMk/>
            <pc:sldMk cId="2232846284" sldId="283"/>
            <ac:spMk id="4" creationId="{DE4EF69E-B774-16EC-EC1C-8FB266BC3777}"/>
          </ac:spMkLst>
        </pc:spChg>
        <pc:spChg chg="del">
          <ac:chgData name="Katie Bojang" userId="05a7d818-7836-4411-84bc-e3cf0086aecb" providerId="ADAL" clId="{084B2ED6-2A97-4D2A-AADD-3B27E1AE5375}" dt="2022-08-26T10:19:15.354" v="68" actId="478"/>
          <ac:spMkLst>
            <pc:docMk/>
            <pc:sldMk cId="2232846284" sldId="283"/>
            <ac:spMk id="9" creationId="{1198B557-2456-1749-AA23-5898DD04E96A}"/>
          </ac:spMkLst>
        </pc:spChg>
        <pc:picChg chg="add mod modCrop">
          <ac:chgData name="Katie Bojang" userId="05a7d818-7836-4411-84bc-e3cf0086aecb" providerId="ADAL" clId="{084B2ED6-2A97-4D2A-AADD-3B27E1AE5375}" dt="2022-08-26T10:29:18.750" v="87" actId="1076"/>
          <ac:picMkLst>
            <pc:docMk/>
            <pc:sldMk cId="2232846284" sldId="283"/>
            <ac:picMk id="3" creationId="{881B4453-B7A8-0F37-3FB5-FF48765AF942}"/>
          </ac:picMkLst>
        </pc:picChg>
      </pc:sldChg>
      <pc:sldChg chg="delSp modSp add mod ord delAnim">
        <pc:chgData name="Katie Bojang" userId="05a7d818-7836-4411-84bc-e3cf0086aecb" providerId="ADAL" clId="{084B2ED6-2A97-4D2A-AADD-3B27E1AE5375}" dt="2022-08-26T10:30:52.931" v="103" actId="207"/>
        <pc:sldMkLst>
          <pc:docMk/>
          <pc:sldMk cId="1162495541" sldId="284"/>
        </pc:sldMkLst>
        <pc:spChg chg="del">
          <ac:chgData name="Katie Bojang" userId="05a7d818-7836-4411-84bc-e3cf0086aecb" providerId="ADAL" clId="{084B2ED6-2A97-4D2A-AADD-3B27E1AE5375}" dt="2022-08-26T10:30:15.065" v="94" actId="478"/>
          <ac:spMkLst>
            <pc:docMk/>
            <pc:sldMk cId="1162495541" sldId="284"/>
            <ac:spMk id="4" creationId="{DE4EF69E-B774-16EC-EC1C-8FB266BC3777}"/>
          </ac:spMkLst>
        </pc:spChg>
        <pc:spChg chg="mod">
          <ac:chgData name="Katie Bojang" userId="05a7d818-7836-4411-84bc-e3cf0086aecb" providerId="ADAL" clId="{084B2ED6-2A97-4D2A-AADD-3B27E1AE5375}" dt="2022-08-26T10:30:52.931" v="103" actId="207"/>
          <ac:spMkLst>
            <pc:docMk/>
            <pc:sldMk cId="1162495541" sldId="284"/>
            <ac:spMk id="9" creationId="{1198B557-2456-1749-AA23-5898DD04E96A}"/>
          </ac:spMkLst>
        </pc:spChg>
      </pc:sldChg>
      <pc:sldChg chg="modSp add mod">
        <pc:chgData name="Katie Bojang" userId="05a7d818-7836-4411-84bc-e3cf0086aecb" providerId="ADAL" clId="{084B2ED6-2A97-4D2A-AADD-3B27E1AE5375}" dt="2022-08-26T10:33:07.469" v="136" actId="1076"/>
        <pc:sldMkLst>
          <pc:docMk/>
          <pc:sldMk cId="3319832277" sldId="285"/>
        </pc:sldMkLst>
        <pc:spChg chg="mod">
          <ac:chgData name="Katie Bojang" userId="05a7d818-7836-4411-84bc-e3cf0086aecb" providerId="ADAL" clId="{084B2ED6-2A97-4D2A-AADD-3B27E1AE5375}" dt="2022-08-26T10:33:07.469" v="136" actId="1076"/>
          <ac:spMkLst>
            <pc:docMk/>
            <pc:sldMk cId="3319832277" sldId="285"/>
            <ac:spMk id="9" creationId="{1198B557-2456-1749-AA23-5898DD04E96A}"/>
          </ac:spMkLst>
        </pc:spChg>
      </pc:sldChg>
      <pc:sldChg chg="modSp add mod ord">
        <pc:chgData name="Katie Bojang" userId="05a7d818-7836-4411-84bc-e3cf0086aecb" providerId="ADAL" clId="{084B2ED6-2A97-4D2A-AADD-3B27E1AE5375}" dt="2022-08-26T11:09:09.459" v="164" actId="20577"/>
        <pc:sldMkLst>
          <pc:docMk/>
          <pc:sldMk cId="3780453613" sldId="286"/>
        </pc:sldMkLst>
        <pc:spChg chg="mod">
          <ac:chgData name="Katie Bojang" userId="05a7d818-7836-4411-84bc-e3cf0086aecb" providerId="ADAL" clId="{084B2ED6-2A97-4D2A-AADD-3B27E1AE5375}" dt="2022-08-26T11:09:09.459" v="164" actId="20577"/>
          <ac:spMkLst>
            <pc:docMk/>
            <pc:sldMk cId="3780453613" sldId="286"/>
            <ac:spMk id="4" creationId="{DE4EF69E-B774-16EC-EC1C-8FB266BC3777}"/>
          </ac:spMkLst>
        </pc:spChg>
        <pc:picChg chg="mod">
          <ac:chgData name="Katie Bojang" userId="05a7d818-7836-4411-84bc-e3cf0086aecb" providerId="ADAL" clId="{084B2ED6-2A97-4D2A-AADD-3B27E1AE5375}" dt="2022-08-26T11:08:33.092" v="159" actId="1076"/>
          <ac:picMkLst>
            <pc:docMk/>
            <pc:sldMk cId="3780453613" sldId="286"/>
            <ac:picMk id="3" creationId="{881B4453-B7A8-0F37-3FB5-FF48765AF942}"/>
          </ac:picMkLst>
        </pc:picChg>
      </pc:sldChg>
      <pc:sldChg chg="addSp delSp modSp add mod modAnim">
        <pc:chgData name="Katie Bojang" userId="05a7d818-7836-4411-84bc-e3cf0086aecb" providerId="ADAL" clId="{084B2ED6-2A97-4D2A-AADD-3B27E1AE5375}" dt="2022-08-26T11:10:53.062" v="253"/>
        <pc:sldMkLst>
          <pc:docMk/>
          <pc:sldMk cId="1440709932" sldId="287"/>
        </pc:sldMkLst>
        <pc:spChg chg="mod">
          <ac:chgData name="Katie Bojang" userId="05a7d818-7836-4411-84bc-e3cf0086aecb" providerId="ADAL" clId="{084B2ED6-2A97-4D2A-AADD-3B27E1AE5375}" dt="2022-08-26T11:10:08.291" v="227" actId="1076"/>
          <ac:spMkLst>
            <pc:docMk/>
            <pc:sldMk cId="1440709932" sldId="287"/>
            <ac:spMk id="4" creationId="{DE4EF69E-B774-16EC-EC1C-8FB266BC3777}"/>
          </ac:spMkLst>
        </pc:spChg>
        <pc:spChg chg="add mod">
          <ac:chgData name="Katie Bojang" userId="05a7d818-7836-4411-84bc-e3cf0086aecb" providerId="ADAL" clId="{084B2ED6-2A97-4D2A-AADD-3B27E1AE5375}" dt="2022-08-26T11:10:44.840" v="251" actId="1076"/>
          <ac:spMkLst>
            <pc:docMk/>
            <pc:sldMk cId="1440709932" sldId="287"/>
            <ac:spMk id="5" creationId="{0FBD256C-73FC-46B1-3619-C6D19E7BE45D}"/>
          </ac:spMkLst>
        </pc:spChg>
        <pc:picChg chg="del">
          <ac:chgData name="Katie Bojang" userId="05a7d818-7836-4411-84bc-e3cf0086aecb" providerId="ADAL" clId="{084B2ED6-2A97-4D2A-AADD-3B27E1AE5375}" dt="2022-08-26T11:09:26.281" v="217" actId="478"/>
          <ac:picMkLst>
            <pc:docMk/>
            <pc:sldMk cId="1440709932" sldId="287"/>
            <ac:picMk id="3" creationId="{881B4453-B7A8-0F37-3FB5-FF48765AF942}"/>
          </ac:picMkLst>
        </pc:picChg>
      </pc:sldChg>
      <pc:sldChg chg="delSp modSp add mod delAnim">
        <pc:chgData name="Katie Bojang" userId="05a7d818-7836-4411-84bc-e3cf0086aecb" providerId="ADAL" clId="{084B2ED6-2A97-4D2A-AADD-3B27E1AE5375}" dt="2022-08-26T11:12:34.752" v="270" actId="1076"/>
        <pc:sldMkLst>
          <pc:docMk/>
          <pc:sldMk cId="2551438908" sldId="288"/>
        </pc:sldMkLst>
        <pc:spChg chg="mod">
          <ac:chgData name="Katie Bojang" userId="05a7d818-7836-4411-84bc-e3cf0086aecb" providerId="ADAL" clId="{084B2ED6-2A97-4D2A-AADD-3B27E1AE5375}" dt="2022-08-26T11:12:34.752" v="270" actId="1076"/>
          <ac:spMkLst>
            <pc:docMk/>
            <pc:sldMk cId="2551438908" sldId="288"/>
            <ac:spMk id="4" creationId="{DE4EF69E-B774-16EC-EC1C-8FB266BC3777}"/>
          </ac:spMkLst>
        </pc:spChg>
        <pc:spChg chg="del">
          <ac:chgData name="Katie Bojang" userId="05a7d818-7836-4411-84bc-e3cf0086aecb" providerId="ADAL" clId="{084B2ED6-2A97-4D2A-AADD-3B27E1AE5375}" dt="2022-08-26T11:11:27.659" v="255" actId="478"/>
          <ac:spMkLst>
            <pc:docMk/>
            <pc:sldMk cId="2551438908" sldId="288"/>
            <ac:spMk id="5" creationId="{0FBD256C-73FC-46B1-3619-C6D19E7BE45D}"/>
          </ac:spMkLst>
        </pc:spChg>
      </pc:sldChg>
      <pc:sldChg chg="addSp delSp modSp add mod delAnim">
        <pc:chgData name="Katie Bojang" userId="05a7d818-7836-4411-84bc-e3cf0086aecb" providerId="ADAL" clId="{084B2ED6-2A97-4D2A-AADD-3B27E1AE5375}" dt="2022-08-26T11:18:22.796" v="717" actId="1076"/>
        <pc:sldMkLst>
          <pc:docMk/>
          <pc:sldMk cId="1494966941" sldId="289"/>
        </pc:sldMkLst>
        <pc:spChg chg="del">
          <ac:chgData name="Katie Bojang" userId="05a7d818-7836-4411-84bc-e3cf0086aecb" providerId="ADAL" clId="{084B2ED6-2A97-4D2A-AADD-3B27E1AE5375}" dt="2022-08-26T11:17:22.227" v="511" actId="478"/>
          <ac:spMkLst>
            <pc:docMk/>
            <pc:sldMk cId="1494966941" sldId="289"/>
            <ac:spMk id="2" creationId="{DA70A2B1-754B-38FB-FC35-38ACBA66921E}"/>
          </ac:spMkLst>
        </pc:spChg>
        <pc:spChg chg="del">
          <ac:chgData name="Katie Bojang" userId="05a7d818-7836-4411-84bc-e3cf0086aecb" providerId="ADAL" clId="{084B2ED6-2A97-4D2A-AADD-3B27E1AE5375}" dt="2022-08-26T11:17:24.749" v="512" actId="478"/>
          <ac:spMkLst>
            <pc:docMk/>
            <pc:sldMk cId="1494966941" sldId="289"/>
            <ac:spMk id="3" creationId="{87E51462-8AB0-E343-34E3-85A6AAF5F9CB}"/>
          </ac:spMkLst>
        </pc:spChg>
        <pc:spChg chg="mod">
          <ac:chgData name="Katie Bojang" userId="05a7d818-7836-4411-84bc-e3cf0086aecb" providerId="ADAL" clId="{084B2ED6-2A97-4D2A-AADD-3B27E1AE5375}" dt="2022-08-26T11:18:16.670" v="715" actId="20577"/>
          <ac:spMkLst>
            <pc:docMk/>
            <pc:sldMk cId="1494966941" sldId="289"/>
            <ac:spMk id="4" creationId="{B7347147-F331-2BB7-BC97-57AD2912A354}"/>
          </ac:spMkLst>
        </pc:spChg>
        <pc:spChg chg="mod">
          <ac:chgData name="Katie Bojang" userId="05a7d818-7836-4411-84bc-e3cf0086aecb" providerId="ADAL" clId="{084B2ED6-2A97-4D2A-AADD-3B27E1AE5375}" dt="2022-08-26T11:18:22.796" v="717" actId="1076"/>
          <ac:spMkLst>
            <pc:docMk/>
            <pc:sldMk cId="1494966941" sldId="289"/>
            <ac:spMk id="5" creationId="{5A60D315-7C87-D0E9-4D58-307C732E6F5E}"/>
          </ac:spMkLst>
        </pc:spChg>
        <pc:spChg chg="add del mod">
          <ac:chgData name="Katie Bojang" userId="05a7d818-7836-4411-84bc-e3cf0086aecb" providerId="ADAL" clId="{084B2ED6-2A97-4D2A-AADD-3B27E1AE5375}" dt="2022-08-26T11:17:29.553" v="514" actId="478"/>
          <ac:spMkLst>
            <pc:docMk/>
            <pc:sldMk cId="1494966941" sldId="289"/>
            <ac:spMk id="7" creationId="{4DDE1C3A-DF87-2749-48A8-9A16710E286D}"/>
          </ac:spMkLst>
        </pc:spChg>
        <pc:spChg chg="del">
          <ac:chgData name="Katie Bojang" userId="05a7d818-7836-4411-84bc-e3cf0086aecb" providerId="ADAL" clId="{084B2ED6-2A97-4D2A-AADD-3B27E1AE5375}" dt="2022-08-26T11:17:27.704" v="513" actId="478"/>
          <ac:spMkLst>
            <pc:docMk/>
            <pc:sldMk cId="1494966941" sldId="289"/>
            <ac:spMk id="8" creationId="{2AF5BF39-ADBB-EF41-8604-6303F29A199E}"/>
          </ac:spMkLst>
        </pc:spChg>
      </pc:sldChg>
      <pc:sldChg chg="addSp delSp modSp new mod setBg">
        <pc:chgData name="Katie Bojang" userId="05a7d818-7836-4411-84bc-e3cf0086aecb" providerId="ADAL" clId="{084B2ED6-2A97-4D2A-AADD-3B27E1AE5375}" dt="2022-08-26T13:22:44.948" v="960" actId="1076"/>
        <pc:sldMkLst>
          <pc:docMk/>
          <pc:sldMk cId="3545276985" sldId="290"/>
        </pc:sldMkLst>
        <pc:spChg chg="del">
          <ac:chgData name="Katie Bojang" userId="05a7d818-7836-4411-84bc-e3cf0086aecb" providerId="ADAL" clId="{084B2ED6-2A97-4D2A-AADD-3B27E1AE5375}" dt="2022-08-26T11:25:11.245" v="742" actId="478"/>
          <ac:spMkLst>
            <pc:docMk/>
            <pc:sldMk cId="3545276985" sldId="290"/>
            <ac:spMk id="2" creationId="{A93FB3A3-69A0-423A-BEB2-FF85C7347B52}"/>
          </ac:spMkLst>
        </pc:spChg>
        <pc:spChg chg="del">
          <ac:chgData name="Katie Bojang" userId="05a7d818-7836-4411-84bc-e3cf0086aecb" providerId="ADAL" clId="{084B2ED6-2A97-4D2A-AADD-3B27E1AE5375}" dt="2022-08-26T11:25:13.212" v="743" actId="478"/>
          <ac:spMkLst>
            <pc:docMk/>
            <pc:sldMk cId="3545276985" sldId="290"/>
            <ac:spMk id="3" creationId="{16538268-226A-6461-8F69-B1802CC06F43}"/>
          </ac:spMkLst>
        </pc:spChg>
        <pc:spChg chg="add mod">
          <ac:chgData name="Katie Bojang" userId="05a7d818-7836-4411-84bc-e3cf0086aecb" providerId="ADAL" clId="{084B2ED6-2A97-4D2A-AADD-3B27E1AE5375}" dt="2022-08-26T13:22:44.948" v="960" actId="1076"/>
          <ac:spMkLst>
            <pc:docMk/>
            <pc:sldMk cId="3545276985" sldId="290"/>
            <ac:spMk id="15" creationId="{34F1AFB1-1907-712A-C26E-5E1CB769B47F}"/>
          </ac:spMkLst>
        </pc:spChg>
        <pc:picChg chg="add del mod modCrop">
          <ac:chgData name="Katie Bojang" userId="05a7d818-7836-4411-84bc-e3cf0086aecb" providerId="ADAL" clId="{084B2ED6-2A97-4D2A-AADD-3B27E1AE5375}" dt="2022-08-26T11:25:23.144" v="746" actId="478"/>
          <ac:picMkLst>
            <pc:docMk/>
            <pc:sldMk cId="3545276985" sldId="290"/>
            <ac:picMk id="4" creationId="{AFF894D1-6EE9-EAB1-22F9-98DFA987AEF1}"/>
          </ac:picMkLst>
        </pc:picChg>
        <pc:picChg chg="add del mod">
          <ac:chgData name="Katie Bojang" userId="05a7d818-7836-4411-84bc-e3cf0086aecb" providerId="ADAL" clId="{084B2ED6-2A97-4D2A-AADD-3B27E1AE5375}" dt="2022-08-26T11:26:07.946" v="750" actId="478"/>
          <ac:picMkLst>
            <pc:docMk/>
            <pc:sldMk cId="3545276985" sldId="290"/>
            <ac:picMk id="6" creationId="{6347DDC3-DCDE-01E8-603A-88208903230C}"/>
          </ac:picMkLst>
        </pc:picChg>
        <pc:picChg chg="add mod ord">
          <ac:chgData name="Katie Bojang" userId="05a7d818-7836-4411-84bc-e3cf0086aecb" providerId="ADAL" clId="{084B2ED6-2A97-4D2A-AADD-3B27E1AE5375}" dt="2022-08-26T13:21:32.847" v="790" actId="26606"/>
          <ac:picMkLst>
            <pc:docMk/>
            <pc:sldMk cId="3545276985" sldId="290"/>
            <ac:picMk id="8" creationId="{F1102027-4868-F0BE-2366-21ED565F70DC}"/>
          </ac:picMkLst>
        </pc:picChg>
        <pc:picChg chg="add mod modCrop">
          <ac:chgData name="Katie Bojang" userId="05a7d818-7836-4411-84bc-e3cf0086aecb" providerId="ADAL" clId="{084B2ED6-2A97-4D2A-AADD-3B27E1AE5375}" dt="2022-08-26T13:21:32.847" v="790" actId="26606"/>
          <ac:picMkLst>
            <pc:docMk/>
            <pc:sldMk cId="3545276985" sldId="290"/>
            <ac:picMk id="10" creationId="{8B4CA859-54BA-3056-EFE4-62DDFF03D544}"/>
          </ac:picMkLst>
        </pc:picChg>
        <pc:picChg chg="add mod modCrop">
          <ac:chgData name="Katie Bojang" userId="05a7d818-7836-4411-84bc-e3cf0086aecb" providerId="ADAL" clId="{084B2ED6-2A97-4D2A-AADD-3B27E1AE5375}" dt="2022-08-26T13:21:32.847" v="790" actId="26606"/>
          <ac:picMkLst>
            <pc:docMk/>
            <pc:sldMk cId="3545276985" sldId="290"/>
            <ac:picMk id="12" creationId="{F6971310-162A-075C-F04B-0BF770A0E738}"/>
          </ac:picMkLst>
        </pc:picChg>
        <pc:picChg chg="add mod modCrop">
          <ac:chgData name="Katie Bojang" userId="05a7d818-7836-4411-84bc-e3cf0086aecb" providerId="ADAL" clId="{084B2ED6-2A97-4D2A-AADD-3B27E1AE5375}" dt="2022-08-26T13:21:32.847" v="790" actId="26606"/>
          <ac:picMkLst>
            <pc:docMk/>
            <pc:sldMk cId="3545276985" sldId="290"/>
            <ac:picMk id="14" creationId="{153C2EEF-B755-9CCA-B2DB-5994EA033A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42720-5358-4A50-A229-40282DE0307B}"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BABD5-3C9A-4A53-AC3F-F8983D378B25}" type="slidenum">
              <a:rPr lang="en-GB" smtClean="0"/>
              <a:t>‹#›</a:t>
            </a:fld>
            <a:endParaRPr lang="en-GB"/>
          </a:p>
        </p:txBody>
      </p:sp>
    </p:spTree>
    <p:extLst>
      <p:ext uri="{BB962C8B-B14F-4D97-AF65-F5344CB8AC3E}">
        <p14:creationId xmlns:p14="http://schemas.microsoft.com/office/powerpoint/2010/main" val="286440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B34F-8C4D-7C4F-8278-AFFB116FA28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777410C-A590-6D41-AF54-0C359D819F9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B559B7E-36BF-7C40-9879-F2E6F7535284}"/>
              </a:ext>
            </a:extLst>
          </p:cNvPr>
          <p:cNvSpPr>
            <a:spLocks noGrp="1"/>
          </p:cNvSpPr>
          <p:nvPr>
            <p:ph type="dt" sz="half" idx="10"/>
          </p:nvPr>
        </p:nvSpPr>
        <p:spPr>
          <a:xfrm>
            <a:off x="838200" y="6356350"/>
            <a:ext cx="2743200" cy="365125"/>
          </a:xfrm>
          <a:prstGeom prst="rect">
            <a:avLst/>
          </a:prstGeom>
        </p:spPr>
        <p:txBody>
          <a:bodyPr/>
          <a:lstStyle/>
          <a:p>
            <a:fld id="{10BBD4CD-856B-CF4C-9012-39CA0A72975F}" type="datetimeFigureOut">
              <a:rPr lang="en-US" smtClean="0"/>
              <a:t>8/26/2022</a:t>
            </a:fld>
            <a:endParaRPr lang="en-US"/>
          </a:p>
        </p:txBody>
      </p:sp>
      <p:sp>
        <p:nvSpPr>
          <p:cNvPr id="5" name="Footer Placeholder 4">
            <a:extLst>
              <a:ext uri="{FF2B5EF4-FFF2-40B4-BE49-F238E27FC236}">
                <a16:creationId xmlns:a16="http://schemas.microsoft.com/office/drawing/2014/main" id="{303CEE1F-4E70-8240-B203-27F35B6EC6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8B07DF-85B6-434E-A549-E285152604F8}"/>
              </a:ext>
            </a:extLst>
          </p:cNvPr>
          <p:cNvSpPr>
            <a:spLocks noGrp="1"/>
          </p:cNvSpPr>
          <p:nvPr>
            <p:ph type="sldNum" sz="quarter" idx="12"/>
          </p:nvPr>
        </p:nvSpPr>
        <p:spPr>
          <a:xfrm>
            <a:off x="8610600" y="6356350"/>
            <a:ext cx="2743200" cy="365125"/>
          </a:xfrm>
          <a:prstGeom prst="rect">
            <a:avLst/>
          </a:prstGeom>
        </p:spPr>
        <p:txBody>
          <a:bodyPr/>
          <a:lstStyle/>
          <a:p>
            <a:fld id="{A742BA6D-1991-CA47-B653-937EEB72F2E5}" type="slidenum">
              <a:rPr lang="en-US" smtClean="0"/>
              <a:t>‹#›</a:t>
            </a:fld>
            <a:endParaRPr lang="en-US"/>
          </a:p>
        </p:txBody>
      </p:sp>
    </p:spTree>
    <p:extLst>
      <p:ext uri="{BB962C8B-B14F-4D97-AF65-F5344CB8AC3E}">
        <p14:creationId xmlns:p14="http://schemas.microsoft.com/office/powerpoint/2010/main" val="338907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9C75-53ED-A24D-A709-8C599048DE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8F93F90-B354-9345-910F-6229FF5A3E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1AFCD5-51C0-8F4A-8A9E-D4A09FE72A51}"/>
              </a:ext>
            </a:extLst>
          </p:cNvPr>
          <p:cNvSpPr>
            <a:spLocks noGrp="1"/>
          </p:cNvSpPr>
          <p:nvPr>
            <p:ph type="dt" sz="half" idx="10"/>
          </p:nvPr>
        </p:nvSpPr>
        <p:spPr>
          <a:xfrm>
            <a:off x="838200" y="6356350"/>
            <a:ext cx="2743200" cy="365125"/>
          </a:xfrm>
          <a:prstGeom prst="rect">
            <a:avLst/>
          </a:prstGeom>
        </p:spPr>
        <p:txBody>
          <a:bodyPr/>
          <a:lstStyle/>
          <a:p>
            <a:fld id="{E35AA220-14B4-F04A-9BD7-BBE751F994F3}" type="datetimeFigureOut">
              <a:rPr lang="en-US" smtClean="0"/>
              <a:t>8/26/2022</a:t>
            </a:fld>
            <a:endParaRPr lang="en-US"/>
          </a:p>
        </p:txBody>
      </p:sp>
      <p:sp>
        <p:nvSpPr>
          <p:cNvPr id="5" name="Footer Placeholder 4">
            <a:extLst>
              <a:ext uri="{FF2B5EF4-FFF2-40B4-BE49-F238E27FC236}">
                <a16:creationId xmlns:a16="http://schemas.microsoft.com/office/drawing/2014/main" id="{AA1FBEB6-D8F0-7943-88A7-42655A2BFE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03FE40-609C-3A4F-A0E6-1E162E99693B}"/>
              </a:ext>
            </a:extLst>
          </p:cNvPr>
          <p:cNvSpPr>
            <a:spLocks noGrp="1"/>
          </p:cNvSpPr>
          <p:nvPr>
            <p:ph type="sldNum" sz="quarter" idx="12"/>
          </p:nvPr>
        </p:nvSpPr>
        <p:spPr>
          <a:xfrm>
            <a:off x="8610600" y="6356350"/>
            <a:ext cx="2743200" cy="365125"/>
          </a:xfrm>
          <a:prstGeom prst="rect">
            <a:avLst/>
          </a:prstGeom>
        </p:spPr>
        <p:txBody>
          <a:bodyPr/>
          <a:lstStyle/>
          <a:p>
            <a:fld id="{54791979-387D-2C47-B34A-F2F0F60F6DF9}" type="slidenum">
              <a:rPr lang="en-US" smtClean="0"/>
              <a:t>‹#›</a:t>
            </a:fld>
            <a:endParaRPr lang="en-US"/>
          </a:p>
        </p:txBody>
      </p:sp>
    </p:spTree>
    <p:extLst>
      <p:ext uri="{BB962C8B-B14F-4D97-AF65-F5344CB8AC3E}">
        <p14:creationId xmlns:p14="http://schemas.microsoft.com/office/powerpoint/2010/main" val="103899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9C75-53ED-A24D-A709-8C599048DE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8F93F90-B354-9345-910F-6229FF5A3E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1AFCD5-51C0-8F4A-8A9E-D4A09FE72A51}"/>
              </a:ext>
            </a:extLst>
          </p:cNvPr>
          <p:cNvSpPr>
            <a:spLocks noGrp="1"/>
          </p:cNvSpPr>
          <p:nvPr>
            <p:ph type="dt" sz="half" idx="10"/>
          </p:nvPr>
        </p:nvSpPr>
        <p:spPr>
          <a:xfrm>
            <a:off x="838200" y="6356350"/>
            <a:ext cx="2743200" cy="365125"/>
          </a:xfrm>
          <a:prstGeom prst="rect">
            <a:avLst/>
          </a:prstGeom>
        </p:spPr>
        <p:txBody>
          <a:bodyPr/>
          <a:lstStyle/>
          <a:p>
            <a:fld id="{E35AA220-14B4-F04A-9BD7-BBE751F994F3}" type="datetimeFigureOut">
              <a:rPr lang="en-US" smtClean="0"/>
              <a:t>8/26/2022</a:t>
            </a:fld>
            <a:endParaRPr lang="en-US"/>
          </a:p>
        </p:txBody>
      </p:sp>
      <p:sp>
        <p:nvSpPr>
          <p:cNvPr id="5" name="Footer Placeholder 4">
            <a:extLst>
              <a:ext uri="{FF2B5EF4-FFF2-40B4-BE49-F238E27FC236}">
                <a16:creationId xmlns:a16="http://schemas.microsoft.com/office/drawing/2014/main" id="{AA1FBEB6-D8F0-7943-88A7-42655A2BFE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03FE40-609C-3A4F-A0E6-1E162E99693B}"/>
              </a:ext>
            </a:extLst>
          </p:cNvPr>
          <p:cNvSpPr>
            <a:spLocks noGrp="1"/>
          </p:cNvSpPr>
          <p:nvPr>
            <p:ph type="sldNum" sz="quarter" idx="12"/>
          </p:nvPr>
        </p:nvSpPr>
        <p:spPr>
          <a:xfrm>
            <a:off x="8610600" y="6356350"/>
            <a:ext cx="2743200" cy="365125"/>
          </a:xfrm>
          <a:prstGeom prst="rect">
            <a:avLst/>
          </a:prstGeom>
        </p:spPr>
        <p:txBody>
          <a:bodyPr/>
          <a:lstStyle/>
          <a:p>
            <a:fld id="{54791979-387D-2C47-B34A-F2F0F60F6DF9}" type="slidenum">
              <a:rPr lang="en-US" smtClean="0"/>
              <a:t>‹#›</a:t>
            </a:fld>
            <a:endParaRPr lang="en-US"/>
          </a:p>
        </p:txBody>
      </p:sp>
    </p:spTree>
    <p:extLst>
      <p:ext uri="{BB962C8B-B14F-4D97-AF65-F5344CB8AC3E}">
        <p14:creationId xmlns:p14="http://schemas.microsoft.com/office/powerpoint/2010/main" val="286212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9C75-53ED-A24D-A709-8C599048DE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8F93F90-B354-9345-910F-6229FF5A3E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1AFCD5-51C0-8F4A-8A9E-D4A09FE72A51}"/>
              </a:ext>
            </a:extLst>
          </p:cNvPr>
          <p:cNvSpPr>
            <a:spLocks noGrp="1"/>
          </p:cNvSpPr>
          <p:nvPr>
            <p:ph type="dt" sz="half" idx="10"/>
          </p:nvPr>
        </p:nvSpPr>
        <p:spPr>
          <a:xfrm>
            <a:off x="838200" y="6356350"/>
            <a:ext cx="2743200" cy="365125"/>
          </a:xfrm>
          <a:prstGeom prst="rect">
            <a:avLst/>
          </a:prstGeom>
        </p:spPr>
        <p:txBody>
          <a:bodyPr/>
          <a:lstStyle/>
          <a:p>
            <a:fld id="{E35AA220-14B4-F04A-9BD7-BBE751F994F3}" type="datetimeFigureOut">
              <a:rPr lang="en-US" smtClean="0"/>
              <a:t>8/26/2022</a:t>
            </a:fld>
            <a:endParaRPr lang="en-US"/>
          </a:p>
        </p:txBody>
      </p:sp>
      <p:sp>
        <p:nvSpPr>
          <p:cNvPr id="5" name="Footer Placeholder 4">
            <a:extLst>
              <a:ext uri="{FF2B5EF4-FFF2-40B4-BE49-F238E27FC236}">
                <a16:creationId xmlns:a16="http://schemas.microsoft.com/office/drawing/2014/main" id="{AA1FBEB6-D8F0-7943-88A7-42655A2BFE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03FE40-609C-3A4F-A0E6-1E162E99693B}"/>
              </a:ext>
            </a:extLst>
          </p:cNvPr>
          <p:cNvSpPr>
            <a:spLocks noGrp="1"/>
          </p:cNvSpPr>
          <p:nvPr>
            <p:ph type="sldNum" sz="quarter" idx="12"/>
          </p:nvPr>
        </p:nvSpPr>
        <p:spPr>
          <a:xfrm>
            <a:off x="8610600" y="6356350"/>
            <a:ext cx="2743200" cy="365125"/>
          </a:xfrm>
          <a:prstGeom prst="rect">
            <a:avLst/>
          </a:prstGeom>
        </p:spPr>
        <p:txBody>
          <a:bodyPr/>
          <a:lstStyle/>
          <a:p>
            <a:fld id="{54791979-387D-2C47-B34A-F2F0F60F6DF9}" type="slidenum">
              <a:rPr lang="en-US" smtClean="0"/>
              <a:t>‹#›</a:t>
            </a:fld>
            <a:endParaRPr lang="en-US"/>
          </a:p>
        </p:txBody>
      </p:sp>
    </p:spTree>
    <p:extLst>
      <p:ext uri="{BB962C8B-B14F-4D97-AF65-F5344CB8AC3E}">
        <p14:creationId xmlns:p14="http://schemas.microsoft.com/office/powerpoint/2010/main" val="1725508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8E98FA-A2C4-CB47-9940-507971FCAB3A}"/>
              </a:ext>
            </a:extLst>
          </p:cNvPr>
          <p:cNvPicPr>
            <a:picLocks noChangeAspect="1"/>
          </p:cNvPicPr>
          <p:nvPr userDrawn="1"/>
        </p:nvPicPr>
        <p:blipFill>
          <a:blip r:embed="rId3"/>
          <a:stretch>
            <a:fillRect/>
          </a:stretch>
        </p:blipFill>
        <p:spPr>
          <a:xfrm>
            <a:off x="10736117" y="155865"/>
            <a:ext cx="1300018" cy="4830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663D781B-AAA5-4375-A52F-359B6669DFD7}"/>
              </a:ext>
            </a:extLst>
          </p:cNvPr>
          <p:cNvPicPr>
            <a:picLocks noChangeAspect="1"/>
          </p:cNvPicPr>
          <p:nvPr userDrawn="1"/>
        </p:nvPicPr>
        <p:blipFill>
          <a:blip r:embed="rId4"/>
          <a:stretch>
            <a:fillRect/>
          </a:stretch>
        </p:blipFill>
        <p:spPr>
          <a:xfrm>
            <a:off x="3551" y="0"/>
            <a:ext cx="12184897" cy="6858000"/>
          </a:xfrm>
          <a:prstGeom prst="rect">
            <a:avLst/>
          </a:prstGeom>
        </p:spPr>
      </p:pic>
    </p:spTree>
    <p:extLst>
      <p:ext uri="{BB962C8B-B14F-4D97-AF65-F5344CB8AC3E}">
        <p14:creationId xmlns:p14="http://schemas.microsoft.com/office/powerpoint/2010/main" val="36007340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F32EF5-60B1-6F47-8683-8A3ACC1BF9C8}"/>
              </a:ext>
            </a:extLst>
          </p:cNvPr>
          <p:cNvPicPr>
            <a:picLocks noChangeAspect="1"/>
          </p:cNvPicPr>
          <p:nvPr userDrawn="1"/>
        </p:nvPicPr>
        <p:blipFill>
          <a:blip r:embed="rId3"/>
          <a:stretch>
            <a:fillRect/>
          </a:stretch>
        </p:blipFill>
        <p:spPr>
          <a:xfrm>
            <a:off x="10370752" y="0"/>
            <a:ext cx="1821248" cy="6858000"/>
          </a:xfrm>
          <a:prstGeom prst="rect">
            <a:avLst/>
          </a:prstGeom>
        </p:spPr>
      </p:pic>
      <p:pic>
        <p:nvPicPr>
          <p:cNvPr id="3" name="Picture 2">
            <a:extLst>
              <a:ext uri="{FF2B5EF4-FFF2-40B4-BE49-F238E27FC236}">
                <a16:creationId xmlns:a16="http://schemas.microsoft.com/office/drawing/2014/main" id="{63593E98-462E-4F20-9366-B1332A4F183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525288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F32EF5-60B1-6F47-8683-8A3ACC1BF9C8}"/>
              </a:ext>
            </a:extLst>
          </p:cNvPr>
          <p:cNvPicPr>
            <a:picLocks noChangeAspect="1"/>
          </p:cNvPicPr>
          <p:nvPr userDrawn="1"/>
        </p:nvPicPr>
        <p:blipFill>
          <a:blip r:embed="rId3"/>
          <a:stretch>
            <a:fillRect/>
          </a:stretch>
        </p:blipFill>
        <p:spPr>
          <a:xfrm>
            <a:off x="10370752" y="0"/>
            <a:ext cx="1821248" cy="6858000"/>
          </a:xfrm>
          <a:prstGeom prst="rect">
            <a:avLst/>
          </a:prstGeom>
        </p:spPr>
      </p:pic>
      <p:pic>
        <p:nvPicPr>
          <p:cNvPr id="3" name="Picture 2">
            <a:extLst>
              <a:ext uri="{FF2B5EF4-FFF2-40B4-BE49-F238E27FC236}">
                <a16:creationId xmlns:a16="http://schemas.microsoft.com/office/drawing/2014/main" id="{63593E98-462E-4F20-9366-B1332A4F183D}"/>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Shape&#10;&#10;Description automatically generated">
            <a:extLst>
              <a:ext uri="{FF2B5EF4-FFF2-40B4-BE49-F238E27FC236}">
                <a16:creationId xmlns:a16="http://schemas.microsoft.com/office/drawing/2014/main" id="{40B5C0B5-7955-47FE-9E38-693FFDFE2B40}"/>
              </a:ext>
            </a:extLst>
          </p:cNvPr>
          <p:cNvPicPr>
            <a:picLocks noChangeAspect="1"/>
          </p:cNvPicPr>
          <p:nvPr userDrawn="1"/>
        </p:nvPicPr>
        <p:blipFill>
          <a:blip r:embed="rId5"/>
          <a:stretch>
            <a:fillRect/>
          </a:stretch>
        </p:blipFill>
        <p:spPr>
          <a:xfrm>
            <a:off x="3551" y="0"/>
            <a:ext cx="12184897" cy="6858000"/>
          </a:xfrm>
          <a:prstGeom prst="rect">
            <a:avLst/>
          </a:prstGeom>
        </p:spPr>
      </p:pic>
    </p:spTree>
    <p:extLst>
      <p:ext uri="{BB962C8B-B14F-4D97-AF65-F5344CB8AC3E}">
        <p14:creationId xmlns:p14="http://schemas.microsoft.com/office/powerpoint/2010/main" val="159345191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F32EF5-60B1-6F47-8683-8A3ACC1BF9C8}"/>
              </a:ext>
            </a:extLst>
          </p:cNvPr>
          <p:cNvPicPr>
            <a:picLocks noChangeAspect="1"/>
          </p:cNvPicPr>
          <p:nvPr userDrawn="1"/>
        </p:nvPicPr>
        <p:blipFill>
          <a:blip r:embed="rId3"/>
          <a:stretch>
            <a:fillRect/>
          </a:stretch>
        </p:blipFill>
        <p:spPr>
          <a:xfrm>
            <a:off x="10370752" y="0"/>
            <a:ext cx="1821248" cy="6858000"/>
          </a:xfrm>
          <a:prstGeom prst="rect">
            <a:avLst/>
          </a:prstGeom>
        </p:spPr>
      </p:pic>
      <p:pic>
        <p:nvPicPr>
          <p:cNvPr id="3" name="Picture 2">
            <a:extLst>
              <a:ext uri="{FF2B5EF4-FFF2-40B4-BE49-F238E27FC236}">
                <a16:creationId xmlns:a16="http://schemas.microsoft.com/office/drawing/2014/main" id="{63593E98-462E-4F20-9366-B1332A4F183D}"/>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Shape&#10;&#10;Description automatically generated">
            <a:extLst>
              <a:ext uri="{FF2B5EF4-FFF2-40B4-BE49-F238E27FC236}">
                <a16:creationId xmlns:a16="http://schemas.microsoft.com/office/drawing/2014/main" id="{40B5C0B5-7955-47FE-9E38-693FFDFE2B40}"/>
              </a:ext>
            </a:extLst>
          </p:cNvPr>
          <p:cNvPicPr>
            <a:picLocks noChangeAspect="1"/>
          </p:cNvPicPr>
          <p:nvPr userDrawn="1"/>
        </p:nvPicPr>
        <p:blipFill>
          <a:blip r:embed="rId5"/>
          <a:stretch>
            <a:fillRect/>
          </a:stretch>
        </p:blipFill>
        <p:spPr>
          <a:xfrm>
            <a:off x="3551" y="0"/>
            <a:ext cx="12184897" cy="6858000"/>
          </a:xfrm>
          <a:prstGeom prst="rect">
            <a:avLst/>
          </a:prstGeom>
        </p:spPr>
      </p:pic>
      <p:pic>
        <p:nvPicPr>
          <p:cNvPr id="5" name="Picture 4" descr="Shape, rectangle&#10;&#10;Description automatically generated">
            <a:extLst>
              <a:ext uri="{FF2B5EF4-FFF2-40B4-BE49-F238E27FC236}">
                <a16:creationId xmlns:a16="http://schemas.microsoft.com/office/drawing/2014/main" id="{06D1EF82-7E43-4325-B8EC-B92379ED4D8F}"/>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55266157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FE18-1A9D-414A-BBCC-082E84B0317F}"/>
              </a:ext>
            </a:extLst>
          </p:cNvPr>
          <p:cNvSpPr>
            <a:spLocks noGrp="1"/>
          </p:cNvSpPr>
          <p:nvPr>
            <p:ph type="ctrTitle"/>
          </p:nvPr>
        </p:nvSpPr>
        <p:spPr>
          <a:xfrm>
            <a:off x="315869" y="1351005"/>
            <a:ext cx="10424844" cy="1770612"/>
          </a:xfrm>
        </p:spPr>
        <p:txBody>
          <a:bodyPr/>
          <a:lstStyle/>
          <a:p>
            <a:pPr algn="l"/>
            <a:r>
              <a:rPr lang="en-US"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Teaching Network:</a:t>
            </a:r>
            <a:br>
              <a:rPr lang="en-US"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b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Teaching with Meaning</a:t>
            </a:r>
          </a:p>
        </p:txBody>
      </p:sp>
    </p:spTree>
    <p:extLst>
      <p:ext uri="{BB962C8B-B14F-4D97-AF65-F5344CB8AC3E}">
        <p14:creationId xmlns:p14="http://schemas.microsoft.com/office/powerpoint/2010/main" val="185319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163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A0CB820-D9F2-F74F-ACC3-453B102C5A62}"/>
              </a:ext>
            </a:extLst>
          </p:cNvPr>
          <p:cNvSpPr txBox="1">
            <a:spLocks/>
          </p:cNvSpPr>
          <p:nvPr/>
        </p:nvSpPr>
        <p:spPr>
          <a:xfrm>
            <a:off x="1524000" y="5338896"/>
            <a:ext cx="9144000" cy="7091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‘We work hard but not in our own strength. We have times of busyness and find ourselves stretched but always seek to remain centered upon God. We give ourselves unsparingly to people but know how to take care of our own selves well. Living in the rhythms of God’s grace, we find that our lives are like the burning bush – on fire but not consumed.’ </a:t>
            </a:r>
          </a:p>
          <a:p>
            <a:pPr algn="r"/>
            <a:r>
              <a:rPr lang="en-US" sz="24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(Working from a Place of Rest, Tony Horsfall)</a:t>
            </a:r>
          </a:p>
        </p:txBody>
      </p:sp>
    </p:spTree>
    <p:extLst>
      <p:ext uri="{BB962C8B-B14F-4D97-AF65-F5344CB8AC3E}">
        <p14:creationId xmlns:p14="http://schemas.microsoft.com/office/powerpoint/2010/main" val="87797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1636"/>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AF5BF39-ADBB-EF41-8604-6303F29A199E}"/>
              </a:ext>
            </a:extLst>
          </p:cNvPr>
          <p:cNvSpPr>
            <a:spLocks noGrp="1"/>
          </p:cNvSpPr>
          <p:nvPr>
            <p:ph type="ctrTitle"/>
          </p:nvPr>
        </p:nvSpPr>
        <p:spPr>
          <a:xfrm>
            <a:off x="103540" y="901140"/>
            <a:ext cx="11984920" cy="1067447"/>
          </a:xfrm>
        </p:spPr>
        <p:txBody>
          <a:bodyPr/>
          <a:lstStyle/>
          <a:p>
            <a:pPr algn="l"/>
            <a:r>
              <a:rPr lang="en-US" sz="44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How do we be a bush that doesn’t burn up?</a:t>
            </a:r>
          </a:p>
        </p:txBody>
      </p:sp>
      <p:sp>
        <p:nvSpPr>
          <p:cNvPr id="2" name="TextBox 1">
            <a:extLst>
              <a:ext uri="{FF2B5EF4-FFF2-40B4-BE49-F238E27FC236}">
                <a16:creationId xmlns:a16="http://schemas.microsoft.com/office/drawing/2014/main" id="{DA70A2B1-754B-38FB-FC35-38ACBA66921E}"/>
              </a:ext>
            </a:extLst>
          </p:cNvPr>
          <p:cNvSpPr txBox="1"/>
          <p:nvPr/>
        </p:nvSpPr>
        <p:spPr>
          <a:xfrm>
            <a:off x="263471" y="2185261"/>
            <a:ext cx="4448014" cy="584775"/>
          </a:xfrm>
          <a:prstGeom prst="rect">
            <a:avLst/>
          </a:prstGeom>
          <a:solidFill>
            <a:srgbClr val="C7BBAE"/>
          </a:solidFill>
        </p:spPr>
        <p:txBody>
          <a:bodyPr wrap="square" rtlCol="0">
            <a:spAutoFit/>
          </a:bodyPr>
          <a:lstStyle/>
          <a:p>
            <a:r>
              <a:rPr lang="en-US" sz="3200" b="1" dirty="0">
                <a:solidFill>
                  <a:srgbClr val="081636"/>
                </a:solidFill>
                <a:latin typeface="Helvetica Neue" panose="02000503000000020004"/>
              </a:rPr>
              <a:t>Remain in him</a:t>
            </a:r>
            <a:endParaRPr lang="en-GB" sz="3200" b="1" dirty="0">
              <a:solidFill>
                <a:srgbClr val="081636"/>
              </a:solidFill>
              <a:latin typeface="Helvetica Neue" panose="02000503000000020004"/>
            </a:endParaRPr>
          </a:p>
        </p:txBody>
      </p:sp>
      <p:sp>
        <p:nvSpPr>
          <p:cNvPr id="3" name="TextBox 2">
            <a:extLst>
              <a:ext uri="{FF2B5EF4-FFF2-40B4-BE49-F238E27FC236}">
                <a16:creationId xmlns:a16="http://schemas.microsoft.com/office/drawing/2014/main" id="{87E51462-8AB0-E343-34E3-85A6AAF5F9CB}"/>
              </a:ext>
            </a:extLst>
          </p:cNvPr>
          <p:cNvSpPr txBox="1"/>
          <p:nvPr/>
        </p:nvSpPr>
        <p:spPr>
          <a:xfrm>
            <a:off x="263470" y="2996269"/>
            <a:ext cx="5517397" cy="584775"/>
          </a:xfrm>
          <a:prstGeom prst="rect">
            <a:avLst/>
          </a:prstGeom>
          <a:solidFill>
            <a:srgbClr val="C7BBAE"/>
          </a:solidFill>
        </p:spPr>
        <p:txBody>
          <a:bodyPr wrap="square" rtlCol="0">
            <a:spAutoFit/>
          </a:bodyPr>
          <a:lstStyle/>
          <a:p>
            <a:r>
              <a:rPr lang="en-US" sz="3200" b="1" dirty="0">
                <a:solidFill>
                  <a:srgbClr val="081636"/>
                </a:solidFill>
                <a:latin typeface="Helvetica Neue" panose="02000503000000020004"/>
              </a:rPr>
              <a:t>Because he is the source</a:t>
            </a:r>
            <a:endParaRPr lang="en-GB" sz="3200" b="1" dirty="0">
              <a:solidFill>
                <a:srgbClr val="081636"/>
              </a:solidFill>
              <a:latin typeface="Helvetica Neue" panose="02000503000000020004"/>
            </a:endParaRPr>
          </a:p>
        </p:txBody>
      </p:sp>
      <p:sp>
        <p:nvSpPr>
          <p:cNvPr id="4" name="TextBox 3">
            <a:extLst>
              <a:ext uri="{FF2B5EF4-FFF2-40B4-BE49-F238E27FC236}">
                <a16:creationId xmlns:a16="http://schemas.microsoft.com/office/drawing/2014/main" id="{B7347147-F331-2BB7-BC97-57AD2912A354}"/>
              </a:ext>
            </a:extLst>
          </p:cNvPr>
          <p:cNvSpPr txBox="1"/>
          <p:nvPr/>
        </p:nvSpPr>
        <p:spPr>
          <a:xfrm>
            <a:off x="263470" y="3795577"/>
            <a:ext cx="6943241" cy="584775"/>
          </a:xfrm>
          <a:prstGeom prst="rect">
            <a:avLst/>
          </a:prstGeom>
          <a:solidFill>
            <a:srgbClr val="C7BBAE"/>
          </a:solidFill>
        </p:spPr>
        <p:txBody>
          <a:bodyPr wrap="square" rtlCol="0">
            <a:spAutoFit/>
          </a:bodyPr>
          <a:lstStyle/>
          <a:p>
            <a:r>
              <a:rPr lang="en-US" sz="3200" b="1" dirty="0">
                <a:solidFill>
                  <a:srgbClr val="081636"/>
                </a:solidFill>
                <a:latin typeface="Helvetica Neue" panose="02000503000000020004"/>
              </a:rPr>
              <a:t>Because the way in is the way on</a:t>
            </a:r>
            <a:endParaRPr lang="en-GB" sz="3200" b="1" dirty="0">
              <a:solidFill>
                <a:srgbClr val="081636"/>
              </a:solidFill>
              <a:latin typeface="Helvetica Neue" panose="02000503000000020004"/>
            </a:endParaRPr>
          </a:p>
        </p:txBody>
      </p:sp>
      <p:sp>
        <p:nvSpPr>
          <p:cNvPr id="5" name="TextBox 4">
            <a:extLst>
              <a:ext uri="{FF2B5EF4-FFF2-40B4-BE49-F238E27FC236}">
                <a16:creationId xmlns:a16="http://schemas.microsoft.com/office/drawing/2014/main" id="{5A60D315-7C87-D0E9-4D58-307C732E6F5E}"/>
              </a:ext>
            </a:extLst>
          </p:cNvPr>
          <p:cNvSpPr txBox="1"/>
          <p:nvPr/>
        </p:nvSpPr>
        <p:spPr>
          <a:xfrm>
            <a:off x="263470" y="4608726"/>
            <a:ext cx="4448014" cy="584775"/>
          </a:xfrm>
          <a:prstGeom prst="rect">
            <a:avLst/>
          </a:prstGeom>
          <a:solidFill>
            <a:srgbClr val="CE1B50"/>
          </a:solidFill>
        </p:spPr>
        <p:txBody>
          <a:bodyPr wrap="square" rtlCol="0">
            <a:spAutoFit/>
          </a:bodyPr>
          <a:lstStyle/>
          <a:p>
            <a:r>
              <a:rPr lang="en-US" sz="3200" b="1" dirty="0">
                <a:solidFill>
                  <a:srgbClr val="081636"/>
                </a:solidFill>
                <a:latin typeface="Helvetica Neue" panose="02000503000000020004"/>
              </a:rPr>
              <a:t>How do we do this?</a:t>
            </a:r>
            <a:endParaRPr lang="en-GB" sz="3200" b="1" dirty="0">
              <a:solidFill>
                <a:srgbClr val="081636"/>
              </a:solidFill>
              <a:latin typeface="Helvetica Neue" panose="02000503000000020004"/>
            </a:endParaRPr>
          </a:p>
        </p:txBody>
      </p:sp>
    </p:spTree>
    <p:extLst>
      <p:ext uri="{BB962C8B-B14F-4D97-AF65-F5344CB8AC3E}">
        <p14:creationId xmlns:p14="http://schemas.microsoft.com/office/powerpoint/2010/main" val="42076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163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47147-F331-2BB7-BC97-57AD2912A354}"/>
              </a:ext>
            </a:extLst>
          </p:cNvPr>
          <p:cNvSpPr txBox="1"/>
          <p:nvPr/>
        </p:nvSpPr>
        <p:spPr>
          <a:xfrm>
            <a:off x="818826" y="2351782"/>
            <a:ext cx="10554347" cy="1077218"/>
          </a:xfrm>
          <a:prstGeom prst="rect">
            <a:avLst/>
          </a:prstGeom>
          <a:solidFill>
            <a:srgbClr val="C7BBAE"/>
          </a:solidFill>
        </p:spPr>
        <p:txBody>
          <a:bodyPr wrap="square" rtlCol="0">
            <a:spAutoFit/>
          </a:bodyPr>
          <a:lstStyle/>
          <a:p>
            <a:r>
              <a:rPr lang="en-US" sz="3200" b="1" dirty="0">
                <a:solidFill>
                  <a:srgbClr val="081636"/>
                </a:solidFill>
                <a:latin typeface="Helvetica Neue" panose="02000503000000020004"/>
              </a:rPr>
              <a:t>Where does your thinking or believing and living need a change?</a:t>
            </a:r>
            <a:endParaRPr lang="en-GB" sz="3200" b="1" dirty="0">
              <a:solidFill>
                <a:srgbClr val="081636"/>
              </a:solidFill>
              <a:latin typeface="Helvetica Neue" panose="02000503000000020004"/>
            </a:endParaRPr>
          </a:p>
        </p:txBody>
      </p:sp>
      <p:sp>
        <p:nvSpPr>
          <p:cNvPr id="5" name="TextBox 4">
            <a:extLst>
              <a:ext uri="{FF2B5EF4-FFF2-40B4-BE49-F238E27FC236}">
                <a16:creationId xmlns:a16="http://schemas.microsoft.com/office/drawing/2014/main" id="{5A60D315-7C87-D0E9-4D58-307C732E6F5E}"/>
              </a:ext>
            </a:extLst>
          </p:cNvPr>
          <p:cNvSpPr txBox="1"/>
          <p:nvPr/>
        </p:nvSpPr>
        <p:spPr>
          <a:xfrm>
            <a:off x="818826" y="3756319"/>
            <a:ext cx="7640666" cy="1077218"/>
          </a:xfrm>
          <a:prstGeom prst="rect">
            <a:avLst/>
          </a:prstGeom>
          <a:solidFill>
            <a:srgbClr val="CE1B50"/>
          </a:solidFill>
        </p:spPr>
        <p:txBody>
          <a:bodyPr wrap="square" rtlCol="0">
            <a:spAutoFit/>
          </a:bodyPr>
          <a:lstStyle/>
          <a:p>
            <a:r>
              <a:rPr lang="en-US" sz="3200" b="1" dirty="0">
                <a:solidFill>
                  <a:srgbClr val="081636"/>
                </a:solidFill>
                <a:latin typeface="Helvetica Neue" panose="02000503000000020004"/>
              </a:rPr>
              <a:t>What difference could this change make in the next month?</a:t>
            </a:r>
            <a:endParaRPr lang="en-GB" sz="3200" b="1" dirty="0">
              <a:solidFill>
                <a:srgbClr val="081636"/>
              </a:solidFill>
              <a:latin typeface="Helvetica Neue" panose="02000503000000020004"/>
            </a:endParaRPr>
          </a:p>
        </p:txBody>
      </p:sp>
    </p:spTree>
    <p:extLst>
      <p:ext uri="{BB962C8B-B14F-4D97-AF65-F5344CB8AC3E}">
        <p14:creationId xmlns:p14="http://schemas.microsoft.com/office/powerpoint/2010/main" val="14949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4CA859-54BA-3056-EFE4-62DDFF03D544}"/>
              </a:ext>
            </a:extLst>
          </p:cNvPr>
          <p:cNvPicPr>
            <a:picLocks noChangeAspect="1"/>
          </p:cNvPicPr>
          <p:nvPr/>
        </p:nvPicPr>
        <p:blipFill rotWithShape="1">
          <a:blip r:embed="rId2"/>
          <a:srcRect l="29249" r="5" b="5"/>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2" name="Picture 11" descr="Diagram&#10;&#10;Description automatically generated">
            <a:extLst>
              <a:ext uri="{FF2B5EF4-FFF2-40B4-BE49-F238E27FC236}">
                <a16:creationId xmlns:a16="http://schemas.microsoft.com/office/drawing/2014/main" id="{F6971310-162A-075C-F04B-0BF770A0E738}"/>
              </a:ext>
            </a:extLst>
          </p:cNvPr>
          <p:cNvPicPr>
            <a:picLocks noChangeAspect="1"/>
          </p:cNvPicPr>
          <p:nvPr/>
        </p:nvPicPr>
        <p:blipFill rotWithShape="1">
          <a:blip r:embed="rId3"/>
          <a:srcRect r="47499" b="-1"/>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4" name="Picture 13" descr="A body of water with trees around it&#10;&#10;Description automatically generated with medium confidence">
            <a:extLst>
              <a:ext uri="{FF2B5EF4-FFF2-40B4-BE49-F238E27FC236}">
                <a16:creationId xmlns:a16="http://schemas.microsoft.com/office/drawing/2014/main" id="{153C2EEF-B755-9CCA-B2DB-5994EA033AF8}"/>
              </a:ext>
            </a:extLst>
          </p:cNvPr>
          <p:cNvPicPr>
            <a:picLocks noChangeAspect="1"/>
          </p:cNvPicPr>
          <p:nvPr/>
        </p:nvPicPr>
        <p:blipFill rotWithShape="1">
          <a:blip r:embed="rId4"/>
          <a:srcRect l="18617" r="18885" b="2"/>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8" name="Picture 7" descr="A picture containing shape&#10;&#10;Description automatically generated">
            <a:extLst>
              <a:ext uri="{FF2B5EF4-FFF2-40B4-BE49-F238E27FC236}">
                <a16:creationId xmlns:a16="http://schemas.microsoft.com/office/drawing/2014/main" id="{F1102027-4868-F0BE-2366-21ED565F70DC}"/>
              </a:ext>
            </a:extLst>
          </p:cNvPr>
          <p:cNvPicPr>
            <a:picLocks noChangeAspect="1"/>
          </p:cNvPicPr>
          <p:nvPr/>
        </p:nvPicPr>
        <p:blipFill rotWithShape="1">
          <a:blip r:embed="rId5"/>
          <a:srcRect r="-8" b="-8"/>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15" name="TextBox 14">
            <a:extLst>
              <a:ext uri="{FF2B5EF4-FFF2-40B4-BE49-F238E27FC236}">
                <a16:creationId xmlns:a16="http://schemas.microsoft.com/office/drawing/2014/main" id="{34F1AFB1-1907-712A-C26E-5E1CB769B47F}"/>
              </a:ext>
            </a:extLst>
          </p:cNvPr>
          <p:cNvSpPr txBox="1"/>
          <p:nvPr/>
        </p:nvSpPr>
        <p:spPr>
          <a:xfrm flipH="1">
            <a:off x="975139" y="4757241"/>
            <a:ext cx="8315948" cy="1200329"/>
          </a:xfrm>
          <a:prstGeom prst="rect">
            <a:avLst/>
          </a:prstGeom>
          <a:noFill/>
        </p:spPr>
        <p:txBody>
          <a:bodyPr wrap="square" rtlCol="0">
            <a:spAutoFit/>
          </a:bodyPr>
          <a:lstStyle/>
          <a:p>
            <a:r>
              <a:rPr lang="en-US" sz="3600" b="1" dirty="0">
                <a:solidFill>
                  <a:schemeClr val="bg1"/>
                </a:solidFill>
                <a:latin typeface="Helvetica Neue" panose="02000503000000020004"/>
              </a:rPr>
              <a:t>What are these four things and what are we learning about today?</a:t>
            </a:r>
            <a:endParaRPr lang="en-GB" sz="3600" b="1" dirty="0">
              <a:solidFill>
                <a:schemeClr val="bg1"/>
              </a:solidFill>
              <a:latin typeface="Helvetica Neue" panose="02000503000000020004"/>
            </a:endParaRPr>
          </a:p>
        </p:txBody>
      </p:sp>
    </p:spTree>
    <p:extLst>
      <p:ext uri="{BB962C8B-B14F-4D97-AF65-F5344CB8AC3E}">
        <p14:creationId xmlns:p14="http://schemas.microsoft.com/office/powerpoint/2010/main" val="354527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54000" ty="381000" sx="18000" sy="18000" flip="none" algn="ctr"/>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98B557-2456-1749-AA23-5898DD04E96A}"/>
              </a:ext>
            </a:extLst>
          </p:cNvPr>
          <p:cNvSpPr txBox="1">
            <a:spLocks/>
          </p:cNvSpPr>
          <p:nvPr/>
        </p:nvSpPr>
        <p:spPr>
          <a:xfrm>
            <a:off x="771833" y="4124189"/>
            <a:ext cx="9144000" cy="7091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E1B50"/>
                </a:solidFill>
                <a:latin typeface="Helvetica Neue" panose="02000503000000020004" pitchFamily="2" charset="0"/>
                <a:ea typeface="Helvetica Neue" panose="02000503000000020004" pitchFamily="2" charset="0"/>
                <a:cs typeface="Helvetica Neue" panose="02000503000000020004" pitchFamily="2" charset="0"/>
              </a:rPr>
              <a:t>To what extent do two people who have done the same training </a:t>
            </a:r>
            <a:r>
              <a:rPr lang="en-US" sz="44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on the same course with the same lecturers at the same </a:t>
            </a:r>
            <a:r>
              <a:rPr lang="en-US" sz="4400" b="1" dirty="0" err="1">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uni</a:t>
            </a:r>
            <a:r>
              <a:rPr lang="en-US" sz="44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 and qualified with the same grade </a:t>
            </a:r>
            <a:r>
              <a:rPr lang="en-US" sz="4400" b="1" dirty="0">
                <a:solidFill>
                  <a:srgbClr val="CE1B50"/>
                </a:solidFill>
                <a:latin typeface="Helvetica Neue" panose="02000503000000020004" pitchFamily="2" charset="0"/>
                <a:ea typeface="Helvetica Neue" panose="02000503000000020004" pitchFamily="2" charset="0"/>
                <a:cs typeface="Helvetica Neue" panose="02000503000000020004" pitchFamily="2" charset="0"/>
              </a:rPr>
              <a:t>end up teaching the same?</a:t>
            </a:r>
          </a:p>
        </p:txBody>
      </p:sp>
      <p:sp>
        <p:nvSpPr>
          <p:cNvPr id="4" name="TextBox 3">
            <a:extLst>
              <a:ext uri="{FF2B5EF4-FFF2-40B4-BE49-F238E27FC236}">
                <a16:creationId xmlns:a16="http://schemas.microsoft.com/office/drawing/2014/main" id="{DE4EF69E-B774-16EC-EC1C-8FB266BC3777}"/>
              </a:ext>
            </a:extLst>
          </p:cNvPr>
          <p:cNvSpPr txBox="1"/>
          <p:nvPr/>
        </p:nvSpPr>
        <p:spPr>
          <a:xfrm>
            <a:off x="4420204" y="4265085"/>
            <a:ext cx="7216727" cy="2123658"/>
          </a:xfrm>
          <a:prstGeom prst="rect">
            <a:avLst/>
          </a:prstGeom>
          <a:solidFill>
            <a:srgbClr val="C7BBAE"/>
          </a:solidFill>
        </p:spPr>
        <p:txBody>
          <a:bodyPr wrap="square" rtlCol="0">
            <a:spAutoFit/>
          </a:bodyPr>
          <a:lstStyle/>
          <a:p>
            <a:r>
              <a:rPr lang="en-US" sz="4400" b="1" dirty="0">
                <a:solidFill>
                  <a:srgbClr val="CE1B50"/>
                </a:solidFill>
                <a:effectLst/>
                <a:latin typeface="Helvetica Neue" panose="02000503000000020004"/>
                <a:ea typeface="Calibri" panose="020F0502020204030204" pitchFamily="34" charset="0"/>
                <a:cs typeface="Times New Roman" panose="02020603050405020304" pitchFamily="18" charset="0"/>
              </a:rPr>
              <a:t>Do the differences change if one of you knows Jesus? </a:t>
            </a:r>
            <a:endParaRPr lang="en-GB" sz="4400" dirty="0">
              <a:solidFill>
                <a:srgbClr val="CE1B50"/>
              </a:solidFill>
              <a:latin typeface="Helvetica Neue" panose="02000503000000020004"/>
            </a:endParaRPr>
          </a:p>
        </p:txBody>
      </p:sp>
    </p:spTree>
    <p:extLst>
      <p:ext uri="{BB962C8B-B14F-4D97-AF65-F5344CB8AC3E}">
        <p14:creationId xmlns:p14="http://schemas.microsoft.com/office/powerpoint/2010/main" val="70222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54000" ty="381000" sx="18000" sy="18000" flip="none" algn="ctr"/>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EF69E-B774-16EC-EC1C-8FB266BC3777}"/>
              </a:ext>
            </a:extLst>
          </p:cNvPr>
          <p:cNvSpPr txBox="1"/>
          <p:nvPr/>
        </p:nvSpPr>
        <p:spPr>
          <a:xfrm>
            <a:off x="939585" y="1181409"/>
            <a:ext cx="7216727" cy="769441"/>
          </a:xfrm>
          <a:prstGeom prst="rect">
            <a:avLst/>
          </a:prstGeom>
          <a:solidFill>
            <a:srgbClr val="C7BBAE"/>
          </a:solidFill>
        </p:spPr>
        <p:txBody>
          <a:bodyPr wrap="square" rtlCol="0">
            <a:spAutoFit/>
          </a:bodyPr>
          <a:lstStyle/>
          <a:p>
            <a:r>
              <a:rPr lang="en-US" sz="4400" b="1" dirty="0">
                <a:solidFill>
                  <a:srgbClr val="CE1B50"/>
                </a:solidFill>
                <a:latin typeface="Helvetica Neue" panose="02000503000000020004"/>
                <a:cs typeface="Times New Roman" panose="02020603050405020304" pitchFamily="18" charset="0"/>
              </a:rPr>
              <a:t>1. Our Different Identity</a:t>
            </a:r>
            <a:endParaRPr lang="en-GB" sz="4400" dirty="0">
              <a:solidFill>
                <a:srgbClr val="CE1B50"/>
              </a:solidFill>
              <a:latin typeface="Helvetica Neue" panose="02000503000000020004"/>
            </a:endParaRPr>
          </a:p>
        </p:txBody>
      </p:sp>
      <p:pic>
        <p:nvPicPr>
          <p:cNvPr id="3" name="Picture 2" descr="A picture containing text, person, indoor">
            <a:extLst>
              <a:ext uri="{FF2B5EF4-FFF2-40B4-BE49-F238E27FC236}">
                <a16:creationId xmlns:a16="http://schemas.microsoft.com/office/drawing/2014/main" id="{881B4453-B7A8-0F37-3FB5-FF48765AF942}"/>
              </a:ext>
            </a:extLst>
          </p:cNvPr>
          <p:cNvPicPr>
            <a:picLocks noChangeAspect="1"/>
          </p:cNvPicPr>
          <p:nvPr/>
        </p:nvPicPr>
        <p:blipFill rotWithShape="1">
          <a:blip r:embed="rId3"/>
          <a:srcRect l="5435" r="5887"/>
          <a:stretch/>
        </p:blipFill>
        <p:spPr>
          <a:xfrm>
            <a:off x="2367853" y="2179165"/>
            <a:ext cx="7456294" cy="4414348"/>
          </a:xfrm>
          <a:prstGeom prst="rect">
            <a:avLst/>
          </a:prstGeom>
        </p:spPr>
      </p:pic>
    </p:spTree>
    <p:extLst>
      <p:ext uri="{BB962C8B-B14F-4D97-AF65-F5344CB8AC3E}">
        <p14:creationId xmlns:p14="http://schemas.microsoft.com/office/powerpoint/2010/main" val="223284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54000" ty="381000" sx="18000" sy="18000" flip="none" algn="ctr"/>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98B557-2456-1749-AA23-5898DD04E96A}"/>
              </a:ext>
            </a:extLst>
          </p:cNvPr>
          <p:cNvSpPr txBox="1">
            <a:spLocks/>
          </p:cNvSpPr>
          <p:nvPr/>
        </p:nvSpPr>
        <p:spPr>
          <a:xfrm>
            <a:off x="688140" y="5321586"/>
            <a:ext cx="10815719" cy="7091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‘So then, you are no longer strangers and aliens, but you are fellow citizens with the saints and members of the household of God, built on the foundation of the apostles and prophets, Christ Jesus himself being the cornerstone, in whom the whole structure, being joined together, grown into a holy temple in the Lord.’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(Ephesians 2:19-21)</a:t>
            </a:r>
            <a:endParaRPr lang="en-US" sz="4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6249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54000" ty="381000" sx="18000" sy="18000" flip="none" algn="ctr"/>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98B557-2456-1749-AA23-5898DD04E96A}"/>
              </a:ext>
            </a:extLst>
          </p:cNvPr>
          <p:cNvSpPr txBox="1">
            <a:spLocks/>
          </p:cNvSpPr>
          <p:nvPr/>
        </p:nvSpPr>
        <p:spPr>
          <a:xfrm>
            <a:off x="876826" y="3453350"/>
            <a:ext cx="10815719" cy="7091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This means that we:</a:t>
            </a:r>
          </a:p>
          <a:p>
            <a:pPr algn="l"/>
            <a:endParaRPr lang="en-US" sz="40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endParaRPr>
          </a:p>
          <a:p>
            <a:pPr marL="571500" indent="-571500" algn="l">
              <a:buFont typeface="Arial" panose="020B0604020202020204" pitchFamily="34" charset="0"/>
              <a:buChar char="•"/>
            </a:pPr>
            <a:r>
              <a:rPr lang="en-US" sz="40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Are for a different purpose in our lives</a:t>
            </a:r>
          </a:p>
          <a:p>
            <a:pPr marL="571500" indent="-571500" algn="l">
              <a:buFont typeface="Arial" panose="020B0604020202020204" pitchFamily="34" charset="0"/>
              <a:buChar char="•"/>
            </a:pPr>
            <a:r>
              <a:rPr lang="en-US" sz="4000" b="1" dirty="0">
                <a:solidFill>
                  <a:srgbClr val="C7BBAE"/>
                </a:solidFill>
                <a:latin typeface="Helvetica Neue" panose="02000503000000020004" pitchFamily="2" charset="0"/>
                <a:ea typeface="Helvetica Neue" panose="02000503000000020004" pitchFamily="2" charset="0"/>
                <a:cs typeface="Helvetica Neue" panose="02000503000000020004" pitchFamily="2" charset="0"/>
              </a:rPr>
              <a:t>Answer to a different authority first</a:t>
            </a:r>
          </a:p>
        </p:txBody>
      </p:sp>
    </p:spTree>
    <p:extLst>
      <p:ext uri="{BB962C8B-B14F-4D97-AF65-F5344CB8AC3E}">
        <p14:creationId xmlns:p14="http://schemas.microsoft.com/office/powerpoint/2010/main" val="331983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54000" ty="381000" sx="18000" sy="18000" flip="none" algn="ctr"/>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EF69E-B774-16EC-EC1C-8FB266BC3777}"/>
              </a:ext>
            </a:extLst>
          </p:cNvPr>
          <p:cNvSpPr txBox="1"/>
          <p:nvPr/>
        </p:nvSpPr>
        <p:spPr>
          <a:xfrm>
            <a:off x="939585" y="1181409"/>
            <a:ext cx="7216727" cy="769441"/>
          </a:xfrm>
          <a:prstGeom prst="rect">
            <a:avLst/>
          </a:prstGeom>
          <a:solidFill>
            <a:srgbClr val="C7BBAE"/>
          </a:solidFill>
        </p:spPr>
        <p:txBody>
          <a:bodyPr wrap="square" rtlCol="0">
            <a:spAutoFit/>
          </a:bodyPr>
          <a:lstStyle/>
          <a:p>
            <a:r>
              <a:rPr lang="en-US" sz="4400" b="1" dirty="0">
                <a:solidFill>
                  <a:srgbClr val="CE1B50"/>
                </a:solidFill>
                <a:latin typeface="Helvetica Neue" panose="02000503000000020004"/>
                <a:cs typeface="Times New Roman" panose="02020603050405020304" pitchFamily="18" charset="0"/>
              </a:rPr>
              <a:t>2. Our Different Priorities</a:t>
            </a:r>
            <a:endParaRPr lang="en-GB" sz="4400" dirty="0">
              <a:solidFill>
                <a:srgbClr val="CE1B50"/>
              </a:solidFill>
              <a:latin typeface="Helvetica Neue" panose="02000503000000020004"/>
            </a:endParaRPr>
          </a:p>
        </p:txBody>
      </p:sp>
      <p:pic>
        <p:nvPicPr>
          <p:cNvPr id="3" name="Picture 2">
            <a:extLst>
              <a:ext uri="{FF2B5EF4-FFF2-40B4-BE49-F238E27FC236}">
                <a16:creationId xmlns:a16="http://schemas.microsoft.com/office/drawing/2014/main" id="{881B4453-B7A8-0F37-3FB5-FF48765AF942}"/>
              </a:ext>
            </a:extLst>
          </p:cNvPr>
          <p:cNvPicPr>
            <a:picLocks noChangeAspect="1"/>
          </p:cNvPicPr>
          <p:nvPr/>
        </p:nvPicPr>
        <p:blipFill>
          <a:blip r:embed="rId3"/>
          <a:srcRect l="5577" r="5577"/>
          <a:stretch/>
        </p:blipFill>
        <p:spPr>
          <a:xfrm>
            <a:off x="2367853" y="2063051"/>
            <a:ext cx="7456294" cy="4414348"/>
          </a:xfrm>
          <a:prstGeom prst="rect">
            <a:avLst/>
          </a:prstGeom>
        </p:spPr>
      </p:pic>
    </p:spTree>
    <p:extLst>
      <p:ext uri="{BB962C8B-B14F-4D97-AF65-F5344CB8AC3E}">
        <p14:creationId xmlns:p14="http://schemas.microsoft.com/office/powerpoint/2010/main" val="378045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54000" ty="381000" sx="18000" sy="18000" flip="none" algn="ctr"/>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EF69E-B774-16EC-EC1C-8FB266BC3777}"/>
              </a:ext>
            </a:extLst>
          </p:cNvPr>
          <p:cNvSpPr txBox="1"/>
          <p:nvPr/>
        </p:nvSpPr>
        <p:spPr>
          <a:xfrm>
            <a:off x="1694328" y="796688"/>
            <a:ext cx="7216727" cy="769441"/>
          </a:xfrm>
          <a:prstGeom prst="rect">
            <a:avLst/>
          </a:prstGeom>
          <a:solidFill>
            <a:srgbClr val="C7BBAE"/>
          </a:solidFill>
        </p:spPr>
        <p:txBody>
          <a:bodyPr wrap="square" rtlCol="0">
            <a:spAutoFit/>
          </a:bodyPr>
          <a:lstStyle/>
          <a:p>
            <a:r>
              <a:rPr lang="en-US" sz="4400" b="1" dirty="0">
                <a:solidFill>
                  <a:srgbClr val="CE1B50"/>
                </a:solidFill>
                <a:latin typeface="Helvetica Neue" panose="02000503000000020004"/>
                <a:cs typeface="Times New Roman" panose="02020603050405020304" pitchFamily="18" charset="0"/>
              </a:rPr>
              <a:t>3. Our Different Supply</a:t>
            </a:r>
            <a:endParaRPr lang="en-GB" sz="4400" dirty="0">
              <a:solidFill>
                <a:srgbClr val="CE1B50"/>
              </a:solidFill>
              <a:latin typeface="Helvetica Neue" panose="02000503000000020004"/>
            </a:endParaRPr>
          </a:p>
        </p:txBody>
      </p:sp>
      <p:sp>
        <p:nvSpPr>
          <p:cNvPr id="5" name="TextBox 4">
            <a:extLst>
              <a:ext uri="{FF2B5EF4-FFF2-40B4-BE49-F238E27FC236}">
                <a16:creationId xmlns:a16="http://schemas.microsoft.com/office/drawing/2014/main" id="{0FBD256C-73FC-46B1-3619-C6D19E7BE45D}"/>
              </a:ext>
            </a:extLst>
          </p:cNvPr>
          <p:cNvSpPr txBox="1"/>
          <p:nvPr/>
        </p:nvSpPr>
        <p:spPr>
          <a:xfrm>
            <a:off x="1567542" y="1566129"/>
            <a:ext cx="10392230" cy="4987712"/>
          </a:xfrm>
          <a:prstGeom prst="rect">
            <a:avLst/>
          </a:prstGeom>
          <a:noFill/>
        </p:spPr>
        <p:txBody>
          <a:bodyPr wrap="square">
            <a:spAutoFit/>
          </a:bodyPr>
          <a:lstStyle/>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‘But blessed is the one who trusts in the Lord,</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whose confidence is in him. </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They will be like a tree planted by the water </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that sends out its roots by the stream. </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It does not fear when heat comes; </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its leaves are always green. </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It has no worries in a year of drought </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C7BBAE"/>
                </a:solidFill>
                <a:effectLst/>
                <a:latin typeface="Helvetica Neue" panose="02000503000000020004"/>
                <a:ea typeface="Calibri" panose="020F0502020204030204" pitchFamily="34" charset="0"/>
                <a:cs typeface="Times New Roman" panose="02020603050405020304" pitchFamily="18" charset="0"/>
              </a:rPr>
              <a:t>and never fails to bear fruit.’ </a:t>
            </a:r>
            <a:r>
              <a:rPr lang="en-US" sz="2400" b="1" dirty="0">
                <a:solidFill>
                  <a:srgbClr val="C7BBAE"/>
                </a:solidFill>
                <a:effectLst/>
                <a:latin typeface="Helvetica Neue" panose="02000503000000020004"/>
                <a:ea typeface="Calibri" panose="020F0502020204030204" pitchFamily="34" charset="0"/>
                <a:cs typeface="Times New Roman" panose="02020603050405020304" pitchFamily="18" charset="0"/>
              </a:rPr>
              <a:t>(Jeremiah 17:7-8)</a:t>
            </a:r>
            <a:endParaRPr lang="en-GB" sz="3200" b="1" dirty="0">
              <a:solidFill>
                <a:srgbClr val="C7BBAE"/>
              </a:solidFill>
              <a:effectLst/>
              <a:latin typeface="Helvetica Neue" panose="0200050300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07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54000" ty="381000" sx="18000" sy="18000" flip="none" algn="ctr"/>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EF69E-B774-16EC-EC1C-8FB266BC3777}"/>
              </a:ext>
            </a:extLst>
          </p:cNvPr>
          <p:cNvSpPr txBox="1"/>
          <p:nvPr/>
        </p:nvSpPr>
        <p:spPr>
          <a:xfrm>
            <a:off x="1089894" y="2367171"/>
            <a:ext cx="9634933" cy="2123658"/>
          </a:xfrm>
          <a:prstGeom prst="rect">
            <a:avLst/>
          </a:prstGeom>
          <a:solidFill>
            <a:srgbClr val="CE1B50"/>
          </a:solidFill>
        </p:spPr>
        <p:txBody>
          <a:bodyPr wrap="square" rtlCol="0">
            <a:spAutoFit/>
          </a:bodyPr>
          <a:lstStyle/>
          <a:p>
            <a:r>
              <a:rPr lang="en-US" sz="4400" b="1" dirty="0">
                <a:solidFill>
                  <a:schemeClr val="bg1"/>
                </a:solidFill>
                <a:latin typeface="Helvetica Neue" panose="02000503000000020004"/>
              </a:rPr>
              <a:t>What does the Christian have that a non-Christian doesn’t that can help them in teaching?</a:t>
            </a:r>
            <a:endParaRPr lang="en-GB" sz="8800" dirty="0">
              <a:solidFill>
                <a:schemeClr val="bg1"/>
              </a:solidFill>
              <a:latin typeface="Helvetica Neue" panose="02000503000000020004"/>
            </a:endParaRPr>
          </a:p>
        </p:txBody>
      </p:sp>
    </p:spTree>
    <p:extLst>
      <p:ext uri="{BB962C8B-B14F-4D97-AF65-F5344CB8AC3E}">
        <p14:creationId xmlns:p14="http://schemas.microsoft.com/office/powerpoint/2010/main" val="25514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3d69dc-d97c-438f-b7a1-204243ed1d95" xsi:nil="true"/>
    <lcf76f155ced4ddcb4097134ff3c332f xmlns="aded27de-0159-41d8-8e5a-fb58b6939c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C8E73C6FDF864A84E8333E5DAB267C" ma:contentTypeVersion="13" ma:contentTypeDescription="Create a new document." ma:contentTypeScope="" ma:versionID="08ae1eae1b0c3f8dee63db7d9d0e1e09">
  <xsd:schema xmlns:xsd="http://www.w3.org/2001/XMLSchema" xmlns:xs="http://www.w3.org/2001/XMLSchema" xmlns:p="http://schemas.microsoft.com/office/2006/metadata/properties" xmlns:ns2="aded27de-0159-41d8-8e5a-fb58b6939c5c" xmlns:ns3="d33d69dc-d97c-438f-b7a1-204243ed1d95" targetNamespace="http://schemas.microsoft.com/office/2006/metadata/properties" ma:root="true" ma:fieldsID="f10ac0de899f3b032222511c2d70f1dc" ns2:_="" ns3:_="">
    <xsd:import namespace="aded27de-0159-41d8-8e5a-fb58b6939c5c"/>
    <xsd:import namespace="d33d69dc-d97c-438f-b7a1-204243ed1d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d27de-0159-41d8-8e5a-fb58b6939c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92be6a6-3813-4ec8-b473-14096f3450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3d69dc-d97c-438f-b7a1-204243ed1d9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a72d4c6-f501-496d-bf6b-0e3d93a58755}" ma:internalName="TaxCatchAll" ma:showField="CatchAllData" ma:web="d33d69dc-d97c-438f-b7a1-204243ed1d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71FA1-9CD1-4678-A44E-48DF2B12C972}">
  <ds:schemaRefs>
    <ds:schemaRef ds:uri="http://schemas.microsoft.com/office/2006/metadata/properties"/>
    <ds:schemaRef ds:uri="http://schemas.microsoft.com/office/infopath/2007/PartnerControls"/>
    <ds:schemaRef ds:uri="77ae85e1-1c65-4424-a3af-9d1e23633af5"/>
    <ds:schemaRef ds:uri="14af1ddf-3310-4cd7-bbfa-a7570b097394"/>
    <ds:schemaRef ds:uri="d33d69dc-d97c-438f-b7a1-204243ed1d95"/>
    <ds:schemaRef ds:uri="aded27de-0159-41d8-8e5a-fb58b6939c5c"/>
  </ds:schemaRefs>
</ds:datastoreItem>
</file>

<file path=customXml/itemProps2.xml><?xml version="1.0" encoding="utf-8"?>
<ds:datastoreItem xmlns:ds="http://schemas.openxmlformats.org/officeDocument/2006/customXml" ds:itemID="{04B35FDE-3EB5-4D7E-A863-5CAD2ADA5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ed27de-0159-41d8-8e5a-fb58b6939c5c"/>
    <ds:schemaRef ds:uri="d33d69dc-d97c-438f-b7a1-204243ed1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00B31D-46FB-49A5-A8F5-98D5EFEC87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315</TotalTime>
  <Words>395</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Calibri Light</vt:lpstr>
      <vt:lpstr>Helvetica Neue</vt:lpstr>
      <vt:lpstr>Office Theme</vt:lpstr>
      <vt:lpstr>Custom Design</vt:lpstr>
      <vt:lpstr>1_Custom Design</vt:lpstr>
      <vt:lpstr>2_Custom Design</vt:lpstr>
      <vt:lpstr>Teaching Network: Teaching with Meaning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be a bush that doesn’t burn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maxwrrandall@gmail.com</dc:creator>
  <cp:lastModifiedBy>Katie Bojang</cp:lastModifiedBy>
  <cp:revision>21</cp:revision>
  <dcterms:created xsi:type="dcterms:W3CDTF">2020-07-08T08:17:51Z</dcterms:created>
  <dcterms:modified xsi:type="dcterms:W3CDTF">2022-08-26T13:22:58Z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0x0101009AC8E73C6FDF864A84E8333E5DAB267C</vt:lpwstr>
  </property>
  <property fmtid="{D5CDD505-2E9C-101B-9397-08002B2CF9AE}" pid="3" name="MediaServiceImageTags">
    <vt:lpwstr/>
  </property>
</Properties>
</file>