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6"/>
  </p:notesMasterIdLst>
  <p:sldIdLst>
    <p:sldId id="256" r:id="rId5"/>
    <p:sldId id="259" r:id="rId6"/>
    <p:sldId id="266" r:id="rId7"/>
    <p:sldId id="262" r:id="rId8"/>
    <p:sldId id="267" r:id="rId9"/>
    <p:sldId id="265" r:id="rId10"/>
    <p:sldId id="268" r:id="rId11"/>
    <p:sldId id="269" r:id="rId12"/>
    <p:sldId id="270" r:id="rId13"/>
    <p:sldId id="271" r:id="rId14"/>
    <p:sldId id="272" r:id="rId15"/>
  </p:sldIdLst>
  <p:sldSz cx="13823950" cy="7775575"/>
  <p:notesSz cx="6858000" cy="9144000"/>
  <p:defaultTextStyle>
    <a:defPPr marL="0" marR="0" indent="0" algn="l" defTabSz="518373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02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46797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01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129593" algn="ctr" defTabSz="46797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01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259187" algn="ctr" defTabSz="46797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01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388780" algn="ctr" defTabSz="46797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01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518373" algn="ctr" defTabSz="46797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01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647967" algn="ctr" defTabSz="46797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01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777560" algn="ctr" defTabSz="46797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01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907153" algn="ctr" defTabSz="46797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01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036747" algn="ctr" defTabSz="46797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01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4346"/>
    <a:srgbClr val="FFFFFF"/>
    <a:srgbClr val="2C2C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34616C-76DB-426F-B26D-47FF13EEC347}" v="2" dt="2022-05-10T10:35:09.425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 snapToObjects="1">
      <p:cViewPr varScale="1">
        <p:scale>
          <a:sx n="60" d="100"/>
          <a:sy n="60" d="100"/>
        </p:scale>
        <p:origin x="8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ie Shaw" userId="05a7d818-7836-4411-84bc-e3cf0086aecb" providerId="ADAL" clId="{D61DB399-E4CA-4A34-A45E-2867A033CB97}"/>
    <pc:docChg chg="custSel addSld modSld">
      <pc:chgData name="Katie Shaw" userId="05a7d818-7836-4411-84bc-e3cf0086aecb" providerId="ADAL" clId="{D61DB399-E4CA-4A34-A45E-2867A033CB97}" dt="2022-04-11T08:37:42.579" v="215" actId="20577"/>
      <pc:docMkLst>
        <pc:docMk/>
      </pc:docMkLst>
      <pc:sldChg chg="addSp delSp modSp mod">
        <pc:chgData name="Katie Shaw" userId="05a7d818-7836-4411-84bc-e3cf0086aecb" providerId="ADAL" clId="{D61DB399-E4CA-4A34-A45E-2867A033CB97}" dt="2022-04-11T08:26:37.531" v="45" actId="207"/>
        <pc:sldMkLst>
          <pc:docMk/>
          <pc:sldMk cId="0" sldId="265"/>
        </pc:sldMkLst>
        <pc:spChg chg="add mod">
          <ac:chgData name="Katie Shaw" userId="05a7d818-7836-4411-84bc-e3cf0086aecb" providerId="ADAL" clId="{D61DB399-E4CA-4A34-A45E-2867A033CB97}" dt="2022-04-11T08:26:37.531" v="45" actId="207"/>
          <ac:spMkLst>
            <pc:docMk/>
            <pc:sldMk cId="0" sldId="265"/>
            <ac:spMk id="4" creationId="{D0BA8CC8-2440-4960-8CAE-3DD2B0B0B9CF}"/>
          </ac:spMkLst>
        </pc:spChg>
        <pc:spChg chg="del">
          <ac:chgData name="Katie Shaw" userId="05a7d818-7836-4411-84bc-e3cf0086aecb" providerId="ADAL" clId="{D61DB399-E4CA-4A34-A45E-2867A033CB97}" dt="2022-04-11T08:24:20.136" v="0" actId="478"/>
          <ac:spMkLst>
            <pc:docMk/>
            <pc:sldMk cId="0" sldId="265"/>
            <ac:spMk id="141" creationId="{00000000-0000-0000-0000-000000000000}"/>
          </ac:spMkLst>
        </pc:spChg>
        <pc:spChg chg="del">
          <ac:chgData name="Katie Shaw" userId="05a7d818-7836-4411-84bc-e3cf0086aecb" providerId="ADAL" clId="{D61DB399-E4CA-4A34-A45E-2867A033CB97}" dt="2022-04-11T08:24:24.324" v="1" actId="478"/>
          <ac:spMkLst>
            <pc:docMk/>
            <pc:sldMk cId="0" sldId="265"/>
            <ac:spMk id="142" creationId="{00000000-0000-0000-0000-000000000000}"/>
          </ac:spMkLst>
        </pc:spChg>
      </pc:sldChg>
      <pc:sldChg chg="modSp add mod">
        <pc:chgData name="Katie Shaw" userId="05a7d818-7836-4411-84bc-e3cf0086aecb" providerId="ADAL" clId="{D61DB399-E4CA-4A34-A45E-2867A033CB97}" dt="2022-04-11T08:31:21.487" v="97" actId="1076"/>
        <pc:sldMkLst>
          <pc:docMk/>
          <pc:sldMk cId="3592459963" sldId="268"/>
        </pc:sldMkLst>
        <pc:spChg chg="mod">
          <ac:chgData name="Katie Shaw" userId="05a7d818-7836-4411-84bc-e3cf0086aecb" providerId="ADAL" clId="{D61DB399-E4CA-4A34-A45E-2867A033CB97}" dt="2022-04-11T08:31:21.487" v="97" actId="1076"/>
          <ac:spMkLst>
            <pc:docMk/>
            <pc:sldMk cId="3592459963" sldId="268"/>
            <ac:spMk id="4" creationId="{D0BA8CC8-2440-4960-8CAE-3DD2B0B0B9CF}"/>
          </ac:spMkLst>
        </pc:spChg>
      </pc:sldChg>
      <pc:sldChg chg="modSp add mod">
        <pc:chgData name="Katie Shaw" userId="05a7d818-7836-4411-84bc-e3cf0086aecb" providerId="ADAL" clId="{D61DB399-E4CA-4A34-A45E-2867A033CB97}" dt="2022-04-11T08:31:01.609" v="95" actId="2710"/>
        <pc:sldMkLst>
          <pc:docMk/>
          <pc:sldMk cId="1361097962" sldId="269"/>
        </pc:sldMkLst>
        <pc:spChg chg="mod">
          <ac:chgData name="Katie Shaw" userId="05a7d818-7836-4411-84bc-e3cf0086aecb" providerId="ADAL" clId="{D61DB399-E4CA-4A34-A45E-2867A033CB97}" dt="2022-04-11T08:31:01.609" v="95" actId="2710"/>
          <ac:spMkLst>
            <pc:docMk/>
            <pc:sldMk cId="1361097962" sldId="269"/>
            <ac:spMk id="4" creationId="{D0BA8CC8-2440-4960-8CAE-3DD2B0B0B9CF}"/>
          </ac:spMkLst>
        </pc:spChg>
      </pc:sldChg>
      <pc:sldChg chg="modSp add mod">
        <pc:chgData name="Katie Shaw" userId="05a7d818-7836-4411-84bc-e3cf0086aecb" providerId="ADAL" clId="{D61DB399-E4CA-4A34-A45E-2867A033CB97}" dt="2022-04-11T08:31:08.957" v="96" actId="2710"/>
        <pc:sldMkLst>
          <pc:docMk/>
          <pc:sldMk cId="3499836750" sldId="270"/>
        </pc:sldMkLst>
        <pc:spChg chg="mod">
          <ac:chgData name="Katie Shaw" userId="05a7d818-7836-4411-84bc-e3cf0086aecb" providerId="ADAL" clId="{D61DB399-E4CA-4A34-A45E-2867A033CB97}" dt="2022-04-11T08:31:08.957" v="96" actId="2710"/>
          <ac:spMkLst>
            <pc:docMk/>
            <pc:sldMk cId="3499836750" sldId="270"/>
            <ac:spMk id="4" creationId="{D0BA8CC8-2440-4960-8CAE-3DD2B0B0B9CF}"/>
          </ac:spMkLst>
        </pc:spChg>
      </pc:sldChg>
      <pc:sldChg chg="modSp add mod">
        <pc:chgData name="Katie Shaw" userId="05a7d818-7836-4411-84bc-e3cf0086aecb" providerId="ADAL" clId="{D61DB399-E4CA-4A34-A45E-2867A033CB97}" dt="2022-04-11T08:33:30.733" v="115" actId="2711"/>
        <pc:sldMkLst>
          <pc:docMk/>
          <pc:sldMk cId="2928835852" sldId="271"/>
        </pc:sldMkLst>
        <pc:spChg chg="mod">
          <ac:chgData name="Katie Shaw" userId="05a7d818-7836-4411-84bc-e3cf0086aecb" providerId="ADAL" clId="{D61DB399-E4CA-4A34-A45E-2867A033CB97}" dt="2022-04-11T08:33:30.733" v="115" actId="2711"/>
          <ac:spMkLst>
            <pc:docMk/>
            <pc:sldMk cId="2928835852" sldId="271"/>
            <ac:spMk id="4" creationId="{D0BA8CC8-2440-4960-8CAE-3DD2B0B0B9CF}"/>
          </ac:spMkLst>
        </pc:spChg>
      </pc:sldChg>
      <pc:sldChg chg="modSp add mod">
        <pc:chgData name="Katie Shaw" userId="05a7d818-7836-4411-84bc-e3cf0086aecb" providerId="ADAL" clId="{D61DB399-E4CA-4A34-A45E-2867A033CB97}" dt="2022-04-11T08:37:42.579" v="215" actId="20577"/>
        <pc:sldMkLst>
          <pc:docMk/>
          <pc:sldMk cId="1445163209" sldId="272"/>
        </pc:sldMkLst>
        <pc:spChg chg="mod">
          <ac:chgData name="Katie Shaw" userId="05a7d818-7836-4411-84bc-e3cf0086aecb" providerId="ADAL" clId="{D61DB399-E4CA-4A34-A45E-2867A033CB97}" dt="2022-04-11T08:37:42.579" v="215" actId="20577"/>
          <ac:spMkLst>
            <pc:docMk/>
            <pc:sldMk cId="1445163209" sldId="272"/>
            <ac:spMk id="4" creationId="{D0BA8CC8-2440-4960-8CAE-3DD2B0B0B9C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259187" latinLnBrk="0">
      <a:lnSpc>
        <a:spcPct val="117999"/>
      </a:lnSpc>
      <a:defRPr sz="1247">
        <a:latin typeface="Helvetica Neue"/>
        <a:ea typeface="Helvetica Neue"/>
        <a:cs typeface="Helvetica Neue"/>
        <a:sym typeface="Helvetica Neue"/>
      </a:defRPr>
    </a:lvl1pPr>
    <a:lvl2pPr indent="129593" defTabSz="259187" latinLnBrk="0">
      <a:lnSpc>
        <a:spcPct val="117999"/>
      </a:lnSpc>
      <a:defRPr sz="1247">
        <a:latin typeface="Helvetica Neue"/>
        <a:ea typeface="Helvetica Neue"/>
        <a:cs typeface="Helvetica Neue"/>
        <a:sym typeface="Helvetica Neue"/>
      </a:defRPr>
    </a:lvl2pPr>
    <a:lvl3pPr indent="259187" defTabSz="259187" latinLnBrk="0">
      <a:lnSpc>
        <a:spcPct val="117999"/>
      </a:lnSpc>
      <a:defRPr sz="1247">
        <a:latin typeface="Helvetica Neue"/>
        <a:ea typeface="Helvetica Neue"/>
        <a:cs typeface="Helvetica Neue"/>
        <a:sym typeface="Helvetica Neue"/>
      </a:defRPr>
    </a:lvl3pPr>
    <a:lvl4pPr indent="388780" defTabSz="259187" latinLnBrk="0">
      <a:lnSpc>
        <a:spcPct val="117999"/>
      </a:lnSpc>
      <a:defRPr sz="1247">
        <a:latin typeface="Helvetica Neue"/>
        <a:ea typeface="Helvetica Neue"/>
        <a:cs typeface="Helvetica Neue"/>
        <a:sym typeface="Helvetica Neue"/>
      </a:defRPr>
    </a:lvl4pPr>
    <a:lvl5pPr indent="518373" defTabSz="259187" latinLnBrk="0">
      <a:lnSpc>
        <a:spcPct val="117999"/>
      </a:lnSpc>
      <a:defRPr sz="1247">
        <a:latin typeface="Helvetica Neue"/>
        <a:ea typeface="Helvetica Neue"/>
        <a:cs typeface="Helvetica Neue"/>
        <a:sym typeface="Helvetica Neue"/>
      </a:defRPr>
    </a:lvl5pPr>
    <a:lvl6pPr indent="647967" defTabSz="259187" latinLnBrk="0">
      <a:lnSpc>
        <a:spcPct val="117999"/>
      </a:lnSpc>
      <a:defRPr sz="1247">
        <a:latin typeface="Helvetica Neue"/>
        <a:ea typeface="Helvetica Neue"/>
        <a:cs typeface="Helvetica Neue"/>
        <a:sym typeface="Helvetica Neue"/>
      </a:defRPr>
    </a:lvl6pPr>
    <a:lvl7pPr indent="777560" defTabSz="259187" latinLnBrk="0">
      <a:lnSpc>
        <a:spcPct val="117999"/>
      </a:lnSpc>
      <a:defRPr sz="1247">
        <a:latin typeface="Helvetica Neue"/>
        <a:ea typeface="Helvetica Neue"/>
        <a:cs typeface="Helvetica Neue"/>
        <a:sym typeface="Helvetica Neue"/>
      </a:defRPr>
    </a:lvl7pPr>
    <a:lvl8pPr indent="907153" defTabSz="259187" latinLnBrk="0">
      <a:lnSpc>
        <a:spcPct val="117999"/>
      </a:lnSpc>
      <a:defRPr sz="1247">
        <a:latin typeface="Helvetica Neue"/>
        <a:ea typeface="Helvetica Neue"/>
        <a:cs typeface="Helvetica Neue"/>
        <a:sym typeface="Helvetica Neue"/>
      </a:defRPr>
    </a:lvl8pPr>
    <a:lvl9pPr indent="1036747" defTabSz="259187" latinLnBrk="0">
      <a:lnSpc>
        <a:spcPct val="117999"/>
      </a:lnSpc>
      <a:defRPr sz="1247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3648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007997" y="1303129"/>
            <a:ext cx="11807957" cy="2635056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007997" y="4010181"/>
            <a:ext cx="11807957" cy="899951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061"/>
            </a:lvl1pPr>
            <a:lvl2pPr marL="0" indent="0" algn="ctr">
              <a:spcBef>
                <a:spcPts val="0"/>
              </a:spcBef>
              <a:buSzTx/>
              <a:buNone/>
              <a:defRPr sz="3061"/>
            </a:lvl2pPr>
            <a:lvl3pPr marL="0" indent="0" algn="ctr">
              <a:spcBef>
                <a:spcPts val="0"/>
              </a:spcBef>
              <a:buSzTx/>
              <a:buNone/>
              <a:defRPr sz="3061"/>
            </a:lvl3pPr>
            <a:lvl4pPr marL="0" indent="0" algn="ctr">
              <a:spcBef>
                <a:spcPts val="0"/>
              </a:spcBef>
              <a:buSzTx/>
              <a:buNone/>
              <a:defRPr sz="3061"/>
            </a:lvl4pPr>
            <a:lvl5pPr marL="0" indent="0" algn="ctr">
              <a:spcBef>
                <a:spcPts val="0"/>
              </a:spcBef>
              <a:buSzTx/>
              <a:buNone/>
              <a:defRPr sz="306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1353595" y="5075723"/>
            <a:ext cx="11123960" cy="395483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1814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14"/>
          </p:nvPr>
        </p:nvSpPr>
        <p:spPr>
          <a:xfrm>
            <a:off x="1353595" y="3411466"/>
            <a:ext cx="11123960" cy="53506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721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0" y="0"/>
            <a:ext cx="13823950" cy="922029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1771194" y="-21598"/>
            <a:ext cx="10281563" cy="6857596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359999" y="5392505"/>
            <a:ext cx="13103953" cy="1137538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59999" y="6486845"/>
            <a:ext cx="13103953" cy="899951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061"/>
            </a:lvl1pPr>
            <a:lvl2pPr marL="0" indent="0" algn="ctr">
              <a:spcBef>
                <a:spcPts val="0"/>
              </a:spcBef>
              <a:buSzTx/>
              <a:buNone/>
              <a:defRPr sz="3061"/>
            </a:lvl2pPr>
            <a:lvl3pPr marL="0" indent="0" algn="ctr">
              <a:spcBef>
                <a:spcPts val="0"/>
              </a:spcBef>
              <a:buSzTx/>
              <a:buNone/>
              <a:defRPr sz="3061"/>
            </a:lvl3pPr>
            <a:lvl4pPr marL="0" indent="0" algn="ctr">
              <a:spcBef>
                <a:spcPts val="0"/>
              </a:spcBef>
              <a:buSzTx/>
              <a:buNone/>
              <a:defRPr sz="3061"/>
            </a:lvl4pPr>
            <a:lvl5pPr marL="0" indent="0" algn="ctr">
              <a:spcBef>
                <a:spcPts val="0"/>
              </a:spcBef>
              <a:buSzTx/>
              <a:buNone/>
              <a:defRPr sz="306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007997" y="2570260"/>
            <a:ext cx="11807957" cy="2635056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idx="13"/>
          </p:nvPr>
        </p:nvSpPr>
        <p:spPr>
          <a:xfrm>
            <a:off x="4507184" y="626366"/>
            <a:ext cx="9784766" cy="652284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935997" y="539971"/>
            <a:ext cx="5795979" cy="3146228"/>
          </a:xfrm>
          <a:prstGeom prst="rect">
            <a:avLst/>
          </a:prstGeom>
        </p:spPr>
        <p:txBody>
          <a:bodyPr anchor="b"/>
          <a:lstStyle>
            <a:lvl1pPr>
              <a:defRPr sz="4762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35997" y="3700597"/>
            <a:ext cx="5795979" cy="3247023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061"/>
            </a:lvl1pPr>
            <a:lvl2pPr marL="0" indent="0" algn="ctr">
              <a:spcBef>
                <a:spcPts val="0"/>
              </a:spcBef>
              <a:buSzTx/>
              <a:buNone/>
              <a:defRPr sz="3061"/>
            </a:lvl2pPr>
            <a:lvl3pPr marL="0" indent="0" algn="ctr">
              <a:spcBef>
                <a:spcPts val="0"/>
              </a:spcBef>
              <a:buSzTx/>
              <a:buNone/>
              <a:defRPr sz="3061"/>
            </a:lvl3pPr>
            <a:lvl4pPr marL="0" indent="0" algn="ctr">
              <a:spcBef>
                <a:spcPts val="0"/>
              </a:spcBef>
              <a:buSzTx/>
              <a:buNone/>
              <a:defRPr sz="3061"/>
            </a:lvl4pPr>
            <a:lvl5pPr marL="0" indent="0" algn="ctr">
              <a:spcBef>
                <a:spcPts val="0"/>
              </a:spcBef>
              <a:buSzTx/>
              <a:buNone/>
              <a:defRPr sz="306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721"/>
            </a:lvl2pPr>
            <a:lvl3pPr>
              <a:defRPr sz="2721"/>
            </a:lvl3pPr>
            <a:lvl4pPr>
              <a:defRPr sz="2721"/>
            </a:lvl4pPr>
            <a:lvl5pPr>
              <a:defRPr sz="272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half" idx="13"/>
          </p:nvPr>
        </p:nvSpPr>
        <p:spPr>
          <a:xfrm>
            <a:off x="6213578" y="1785502"/>
            <a:ext cx="7905571" cy="527011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57597" y="1785502"/>
            <a:ext cx="5795979" cy="5270112"/>
          </a:xfrm>
          <a:prstGeom prst="rect">
            <a:avLst/>
          </a:prstGeom>
        </p:spPr>
        <p:txBody>
          <a:bodyPr/>
          <a:lstStyle>
            <a:lvl1pPr marL="316784" indent="-316784">
              <a:spcBef>
                <a:spcPts val="2551"/>
              </a:spcBef>
              <a:defRPr sz="2154"/>
            </a:lvl1pPr>
            <a:lvl2pPr marL="633567" indent="-316784">
              <a:spcBef>
                <a:spcPts val="2551"/>
              </a:spcBef>
              <a:defRPr sz="2154"/>
            </a:lvl2pPr>
            <a:lvl3pPr marL="950351" indent="-316784">
              <a:spcBef>
                <a:spcPts val="2551"/>
              </a:spcBef>
              <a:defRPr sz="2154"/>
            </a:lvl3pPr>
            <a:lvl4pPr marL="1267135" indent="-316784">
              <a:spcBef>
                <a:spcPts val="2551"/>
              </a:spcBef>
              <a:defRPr sz="2154"/>
            </a:lvl4pPr>
            <a:lvl5pPr marL="1583919" indent="-316784">
              <a:spcBef>
                <a:spcPts val="2551"/>
              </a:spcBef>
              <a:defRPr sz="2154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957597" y="1007945"/>
            <a:ext cx="11908757" cy="5759685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721"/>
            </a:lvl2pPr>
            <a:lvl3pPr>
              <a:defRPr sz="2721"/>
            </a:lvl3pPr>
            <a:lvl4pPr>
              <a:defRPr sz="2721"/>
            </a:lvl4pPr>
            <a:lvl5pPr>
              <a:defRPr sz="272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8890177" y="3988582"/>
            <a:ext cx="4760304" cy="3175026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8668769" y="640766"/>
            <a:ext cx="4723183" cy="314862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idx="15"/>
          </p:nvPr>
        </p:nvSpPr>
        <p:spPr>
          <a:xfrm>
            <a:off x="-172799" y="640765"/>
            <a:ext cx="9752365" cy="650124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957597" y="201589"/>
            <a:ext cx="11908757" cy="12959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957597" y="1785502"/>
            <a:ext cx="11908757" cy="5270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763305" y="7415595"/>
            <a:ext cx="290143" cy="31200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361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46797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49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46797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49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46797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49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46797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49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46797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49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46797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49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46797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49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46797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49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46797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49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359982" marR="0" indent="-359982" algn="l" defTabSz="467976" latinLnBrk="0">
        <a:lnSpc>
          <a:spcPct val="100000"/>
        </a:lnSpc>
        <a:spcBef>
          <a:spcPts val="3345"/>
        </a:spcBef>
        <a:spcAft>
          <a:spcPts val="0"/>
        </a:spcAft>
        <a:buClrTx/>
        <a:buSzPct val="125000"/>
        <a:buFontTx/>
        <a:buChar char="•"/>
        <a:tabLst/>
        <a:defRPr sz="2948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719963" marR="0" indent="-359982" algn="l" defTabSz="467976" latinLnBrk="0">
        <a:lnSpc>
          <a:spcPct val="100000"/>
        </a:lnSpc>
        <a:spcBef>
          <a:spcPts val="3345"/>
        </a:spcBef>
        <a:spcAft>
          <a:spcPts val="0"/>
        </a:spcAft>
        <a:buClrTx/>
        <a:buSzPct val="125000"/>
        <a:buFontTx/>
        <a:buChar char="•"/>
        <a:tabLst/>
        <a:defRPr sz="2948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079945" marR="0" indent="-359982" algn="l" defTabSz="467976" latinLnBrk="0">
        <a:lnSpc>
          <a:spcPct val="100000"/>
        </a:lnSpc>
        <a:spcBef>
          <a:spcPts val="3345"/>
        </a:spcBef>
        <a:spcAft>
          <a:spcPts val="0"/>
        </a:spcAft>
        <a:buClrTx/>
        <a:buSzPct val="125000"/>
        <a:buFontTx/>
        <a:buChar char="•"/>
        <a:tabLst/>
        <a:defRPr sz="2948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439926" marR="0" indent="-359982" algn="l" defTabSz="467976" latinLnBrk="0">
        <a:lnSpc>
          <a:spcPct val="100000"/>
        </a:lnSpc>
        <a:spcBef>
          <a:spcPts val="3345"/>
        </a:spcBef>
        <a:spcAft>
          <a:spcPts val="0"/>
        </a:spcAft>
        <a:buClrTx/>
        <a:buSzPct val="125000"/>
        <a:buFontTx/>
        <a:buChar char="•"/>
        <a:tabLst/>
        <a:defRPr sz="2948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1799908" marR="0" indent="-359982" algn="l" defTabSz="467976" latinLnBrk="0">
        <a:lnSpc>
          <a:spcPct val="100000"/>
        </a:lnSpc>
        <a:spcBef>
          <a:spcPts val="3345"/>
        </a:spcBef>
        <a:spcAft>
          <a:spcPts val="0"/>
        </a:spcAft>
        <a:buClrTx/>
        <a:buSzPct val="125000"/>
        <a:buFontTx/>
        <a:buChar char="•"/>
        <a:tabLst/>
        <a:defRPr sz="2948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159889" marR="0" indent="-359982" algn="l" defTabSz="467976" latinLnBrk="0">
        <a:lnSpc>
          <a:spcPct val="100000"/>
        </a:lnSpc>
        <a:spcBef>
          <a:spcPts val="3345"/>
        </a:spcBef>
        <a:spcAft>
          <a:spcPts val="0"/>
        </a:spcAft>
        <a:buClrTx/>
        <a:buSzPct val="125000"/>
        <a:buFontTx/>
        <a:buChar char="•"/>
        <a:tabLst/>
        <a:defRPr sz="2948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2519871" marR="0" indent="-359982" algn="l" defTabSz="467976" latinLnBrk="0">
        <a:lnSpc>
          <a:spcPct val="100000"/>
        </a:lnSpc>
        <a:spcBef>
          <a:spcPts val="3345"/>
        </a:spcBef>
        <a:spcAft>
          <a:spcPts val="0"/>
        </a:spcAft>
        <a:buClrTx/>
        <a:buSzPct val="125000"/>
        <a:buFontTx/>
        <a:buChar char="•"/>
        <a:tabLst/>
        <a:defRPr sz="2948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2879852" marR="0" indent="-359982" algn="l" defTabSz="467976" latinLnBrk="0">
        <a:lnSpc>
          <a:spcPct val="100000"/>
        </a:lnSpc>
        <a:spcBef>
          <a:spcPts val="3345"/>
        </a:spcBef>
        <a:spcAft>
          <a:spcPts val="0"/>
        </a:spcAft>
        <a:buClrTx/>
        <a:buSzPct val="125000"/>
        <a:buFontTx/>
        <a:buChar char="•"/>
        <a:tabLst/>
        <a:defRPr sz="2948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3239834" marR="0" indent="-359982" algn="l" defTabSz="467976" latinLnBrk="0">
        <a:lnSpc>
          <a:spcPct val="100000"/>
        </a:lnSpc>
        <a:spcBef>
          <a:spcPts val="3345"/>
        </a:spcBef>
        <a:spcAft>
          <a:spcPts val="0"/>
        </a:spcAft>
        <a:buClrTx/>
        <a:buSzPct val="125000"/>
        <a:buFontTx/>
        <a:buChar char="•"/>
        <a:tabLst/>
        <a:defRPr sz="2948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46797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6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129593" algn="ctr" defTabSz="46797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6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259187" algn="ctr" defTabSz="46797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6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388780" algn="ctr" defTabSz="46797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6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518373" algn="ctr" defTabSz="46797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6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647967" algn="ctr" defTabSz="46797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6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777560" algn="ctr" defTabSz="46797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6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907153" algn="ctr" defTabSz="46797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6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036747" algn="ctr" defTabSz="46797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6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peaker name">
            <a:extLst>
              <a:ext uri="{FF2B5EF4-FFF2-40B4-BE49-F238E27FC236}">
                <a16:creationId xmlns:a16="http://schemas.microsoft.com/office/drawing/2014/main" id="{D2CC1245-656A-8246-B73D-1B10FB5CFCBC}"/>
              </a:ext>
            </a:extLst>
          </p:cNvPr>
          <p:cNvSpPr txBox="1"/>
          <p:nvPr/>
        </p:nvSpPr>
        <p:spPr>
          <a:xfrm>
            <a:off x="4649951" y="4212670"/>
            <a:ext cx="4524050" cy="55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8798" tIns="28798" rIns="28798" bIns="28798" anchor="ctr">
            <a:spAutoFit/>
          </a:bodyPr>
          <a:lstStyle>
            <a:lvl1pPr>
              <a:defRPr sz="5000" b="0">
                <a:solidFill>
                  <a:srgbClr val="FFFFFF"/>
                </a:solidFill>
                <a:latin typeface="Montserrat-Medium"/>
                <a:ea typeface="Montserrat-Medium"/>
                <a:cs typeface="Montserrat-Medium"/>
                <a:sym typeface="Montserrat-Medium"/>
              </a:defRPr>
            </a:lvl1pPr>
          </a:lstStyle>
          <a:p>
            <a:r>
              <a:rPr lang="en-US" sz="3200" dirty="0"/>
              <a:t>Katie Shaw</a:t>
            </a:r>
            <a:endParaRPr sz="3200" dirty="0"/>
          </a:p>
        </p:txBody>
      </p:sp>
      <p:sp>
        <p:nvSpPr>
          <p:cNvPr id="6" name="Talk title here">
            <a:extLst>
              <a:ext uri="{FF2B5EF4-FFF2-40B4-BE49-F238E27FC236}">
                <a16:creationId xmlns:a16="http://schemas.microsoft.com/office/drawing/2014/main" id="{6E586391-F362-684B-A7F1-5BDF479B52C7}"/>
              </a:ext>
            </a:extLst>
          </p:cNvPr>
          <p:cNvSpPr txBox="1"/>
          <p:nvPr/>
        </p:nvSpPr>
        <p:spPr>
          <a:xfrm>
            <a:off x="2125602" y="3041382"/>
            <a:ext cx="9572746" cy="1043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8798" tIns="28798" rIns="28798" bIns="28798" anchor="ctr">
            <a:spAutoFit/>
          </a:bodyPr>
          <a:lstStyle>
            <a:lvl1pPr>
              <a:defRPr sz="10600" b="0">
                <a:solidFill>
                  <a:srgbClr val="FFFFFF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</a:lstStyle>
          <a:p>
            <a:r>
              <a:rPr sz="6400" dirty="0"/>
              <a:t>T</a:t>
            </a:r>
            <a:r>
              <a:rPr lang="en-US" sz="6400" dirty="0"/>
              <a:t>he Great Identity Crisis</a:t>
            </a:r>
            <a:endParaRPr sz="6400" dirty="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ible 1: 13-18">
            <a:extLst>
              <a:ext uri="{FF2B5EF4-FFF2-40B4-BE49-F238E27FC236}">
                <a16:creationId xmlns:a16="http://schemas.microsoft.com/office/drawing/2014/main" id="{D0BA8CC8-2440-4960-8CAE-3DD2B0B0B9CF}"/>
              </a:ext>
            </a:extLst>
          </p:cNvPr>
          <p:cNvSpPr txBox="1"/>
          <p:nvPr/>
        </p:nvSpPr>
        <p:spPr>
          <a:xfrm>
            <a:off x="2003091" y="2224605"/>
            <a:ext cx="9817768" cy="19845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8798" tIns="28798" rIns="28798" bIns="28798" anchor="ctr">
            <a:spAutoFit/>
          </a:bodyPr>
          <a:lstStyle>
            <a:lvl1pPr algn="l" defTabSz="457200">
              <a:defRPr sz="5700" b="0">
                <a:solidFill>
                  <a:srgbClr val="FFFFFF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</a:lstStyle>
          <a:p>
            <a:pPr>
              <a:lnSpc>
                <a:spcPct val="150000"/>
              </a:lnSpc>
              <a:spcAft>
                <a:spcPts val="800"/>
              </a:spcAft>
              <a:tabLst>
                <a:tab pos="2865755" algn="ctr"/>
              </a:tabLst>
            </a:pPr>
            <a:r>
              <a:rPr lang="en-US" sz="4400" b="1" dirty="0">
                <a:solidFill>
                  <a:srgbClr val="214346"/>
                </a:solidFill>
                <a:effectLst/>
                <a:latin typeface="Raleway ExtraBold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Not undefined and made to achieve. Loved and made to love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4000" dirty="0">
              <a:effectLst/>
              <a:latin typeface="Raleway ExtraBold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835852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ible 1: 13-18">
            <a:extLst>
              <a:ext uri="{FF2B5EF4-FFF2-40B4-BE49-F238E27FC236}">
                <a16:creationId xmlns:a16="http://schemas.microsoft.com/office/drawing/2014/main" id="{D0BA8CC8-2440-4960-8CAE-3DD2B0B0B9CF}"/>
              </a:ext>
            </a:extLst>
          </p:cNvPr>
          <p:cNvSpPr txBox="1"/>
          <p:nvPr/>
        </p:nvSpPr>
        <p:spPr>
          <a:xfrm>
            <a:off x="2003090" y="1989766"/>
            <a:ext cx="10237035" cy="3796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8798" tIns="28798" rIns="28798" bIns="28798" anchor="ctr">
            <a:spAutoFit/>
          </a:bodyPr>
          <a:lstStyle>
            <a:lvl1pPr algn="l" defTabSz="457200">
              <a:defRPr sz="5700" b="0">
                <a:solidFill>
                  <a:srgbClr val="FFFFFF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</a:lstStyle>
          <a:p>
            <a:pPr marL="914400" indent="-9144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4800" b="1" dirty="0">
                <a:effectLst/>
                <a:latin typeface="Raleway ExtraBold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What do you need to pray about for  yourself?</a:t>
            </a:r>
            <a:endParaRPr lang="en-GB" sz="4800" dirty="0">
              <a:effectLst/>
              <a:latin typeface="Raleway ExtraBold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indent="-9144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4800" b="1" dirty="0">
                <a:effectLst/>
                <a:latin typeface="Raleway ExtraBold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What do yo</a:t>
            </a:r>
            <a:r>
              <a:rPr lang="en-US" sz="4800" b="1" dirty="0">
                <a:latin typeface="Raleway ExtraBold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u want God to change in your context</a:t>
            </a:r>
            <a:r>
              <a:rPr lang="en-US" sz="4800" b="1" dirty="0">
                <a:effectLst/>
                <a:latin typeface="Raleway ExtraBold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GB" sz="4800" dirty="0">
              <a:effectLst/>
              <a:latin typeface="Raleway ExtraBold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  <a:tabLst>
                <a:tab pos="2865755" algn="ctr"/>
              </a:tabLs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4000" dirty="0">
              <a:effectLst/>
              <a:latin typeface="Raleway ExtraBold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163209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ible 1: 13-18">
            <a:extLst>
              <a:ext uri="{FF2B5EF4-FFF2-40B4-BE49-F238E27FC236}">
                <a16:creationId xmlns:a16="http://schemas.microsoft.com/office/drawing/2014/main" id="{1BD518E0-3C0E-394E-9C11-096715B17246}"/>
              </a:ext>
            </a:extLst>
          </p:cNvPr>
          <p:cNvSpPr txBox="1"/>
          <p:nvPr/>
        </p:nvSpPr>
        <p:spPr>
          <a:xfrm>
            <a:off x="1047436" y="1399706"/>
            <a:ext cx="11729078" cy="344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8798" tIns="28798" rIns="28798" bIns="28798" anchor="ctr">
            <a:spAutoFit/>
          </a:bodyPr>
          <a:lstStyle>
            <a:lvl1pPr algn="l" defTabSz="457200">
              <a:defRPr sz="5700" b="0">
                <a:solidFill>
                  <a:srgbClr val="FFFFFF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</a:lstStyle>
          <a:p>
            <a:pPr marL="742950" indent="-742950">
              <a:buAutoNum type="arabicPeriod"/>
            </a:pPr>
            <a:r>
              <a:rPr lang="en-GB" sz="4400" dirty="0"/>
              <a:t>What did 5 year-old you want to be when you grew up?</a:t>
            </a:r>
          </a:p>
          <a:p>
            <a:pPr marL="742950" indent="-742950">
              <a:buAutoNum type="arabicPeriod"/>
            </a:pPr>
            <a:endParaRPr lang="en-GB" sz="4400" dirty="0"/>
          </a:p>
          <a:p>
            <a:pPr marL="742950" indent="-742950">
              <a:buAutoNum type="arabicPeriod"/>
            </a:pPr>
            <a:r>
              <a:rPr lang="en-GB" sz="4400" dirty="0"/>
              <a:t>What thinking carried you through your exams?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ible 1: 13-18">
            <a:extLst>
              <a:ext uri="{FF2B5EF4-FFF2-40B4-BE49-F238E27FC236}">
                <a16:creationId xmlns:a16="http://schemas.microsoft.com/office/drawing/2014/main" id="{1BD518E0-3C0E-394E-9C11-096715B17246}"/>
              </a:ext>
            </a:extLst>
          </p:cNvPr>
          <p:cNvSpPr txBox="1"/>
          <p:nvPr/>
        </p:nvSpPr>
        <p:spPr>
          <a:xfrm>
            <a:off x="1047436" y="1295736"/>
            <a:ext cx="11729078" cy="36516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8798" tIns="28798" rIns="28798" bIns="28798" anchor="ctr">
            <a:spAutoFit/>
          </a:bodyPr>
          <a:lstStyle>
            <a:lvl1pPr algn="l" defTabSz="457200">
              <a:defRPr sz="5700" b="0">
                <a:solidFill>
                  <a:srgbClr val="FFFFFF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5400" dirty="0"/>
              <a:t>Believe and achieve</a:t>
            </a:r>
          </a:p>
          <a:p>
            <a:pPr>
              <a:lnSpc>
                <a:spcPct val="150000"/>
              </a:lnSpc>
            </a:pPr>
            <a:r>
              <a:rPr lang="en-US" sz="5400" dirty="0"/>
              <a:t>Be who you want to be</a:t>
            </a:r>
          </a:p>
          <a:p>
            <a:pPr>
              <a:lnSpc>
                <a:spcPct val="150000"/>
              </a:lnSpc>
            </a:pPr>
            <a:r>
              <a:rPr lang="en-US" sz="5400" dirty="0"/>
              <a:t>Hard work always pays off</a:t>
            </a: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275974402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ble 1: 13-18">
            <a:extLst>
              <a:ext uri="{FF2B5EF4-FFF2-40B4-BE49-F238E27FC236}">
                <a16:creationId xmlns:a16="http://schemas.microsoft.com/office/drawing/2014/main" id="{0252F407-6EF0-3F4F-A1E2-22F8AF729A03}"/>
              </a:ext>
            </a:extLst>
          </p:cNvPr>
          <p:cNvSpPr txBox="1"/>
          <p:nvPr/>
        </p:nvSpPr>
        <p:spPr>
          <a:xfrm>
            <a:off x="2551099" y="2867633"/>
            <a:ext cx="8721751" cy="16873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8798" tIns="28798" rIns="28798" bIns="28798" anchor="ctr">
            <a:spAutoFit/>
          </a:bodyPr>
          <a:lstStyle>
            <a:lvl1pPr algn="l" defTabSz="457200">
              <a:defRPr sz="5700" b="0">
                <a:solidFill>
                  <a:srgbClr val="FFFFFF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sz="6000" dirty="0">
                <a:latin typeface="Raleway ExtraBold" pitchFamily="2" charset="0"/>
              </a:rPr>
              <a:t>Be who you want to be</a:t>
            </a:r>
          </a:p>
          <a:p>
            <a:pPr marL="471575" algn="ctr"/>
            <a:endParaRPr lang="en-GB" sz="1587" dirty="0">
              <a:latin typeface="Raleway ExtraBold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562F829-C537-4A81-8C82-0F9AF427C19D}"/>
              </a:ext>
            </a:extLst>
          </p:cNvPr>
          <p:cNvSpPr txBox="1"/>
          <p:nvPr/>
        </p:nvSpPr>
        <p:spPr>
          <a:xfrm>
            <a:off x="890338" y="1354144"/>
            <a:ext cx="2991852" cy="17645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spc="0" normalizeH="0" baseline="0" dirty="0">
                <a:ln>
                  <a:noFill/>
                </a:ln>
                <a:solidFill>
                  <a:srgbClr val="2C2C2A"/>
                </a:solidFill>
                <a:effectLst/>
                <a:uFillTx/>
                <a:latin typeface="Raleway ExtraBold" pitchFamily="2" charset="0"/>
                <a:sym typeface="Helvetica Neue"/>
              </a:rPr>
              <a:t>You need to choose your identity </a:t>
            </a:r>
            <a:endParaRPr kumimoji="0" lang="en-GB" sz="3600" b="1" i="0" u="none" strike="noStrike" cap="none" spc="0" normalizeH="0" baseline="0" dirty="0">
              <a:ln>
                <a:noFill/>
              </a:ln>
              <a:solidFill>
                <a:srgbClr val="2C2C2A"/>
              </a:solidFill>
              <a:effectLst/>
              <a:uFillTx/>
              <a:latin typeface="Raleway ExtraBold" pitchFamily="2" charset="0"/>
              <a:sym typeface="Helvetica Neue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18DBAC-88C1-4462-ADD7-58D7D617A22B}"/>
              </a:ext>
            </a:extLst>
          </p:cNvPr>
          <p:cNvSpPr txBox="1"/>
          <p:nvPr/>
        </p:nvSpPr>
        <p:spPr>
          <a:xfrm>
            <a:off x="1971006" y="4490342"/>
            <a:ext cx="4940968" cy="231858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spc="0" normalizeH="0" baseline="0" dirty="0">
                <a:ln>
                  <a:noFill/>
                </a:ln>
                <a:solidFill>
                  <a:srgbClr val="2C2C2A"/>
                </a:solidFill>
                <a:effectLst/>
                <a:uFillTx/>
                <a:latin typeface="Raleway ExtraBold" pitchFamily="2" charset="0"/>
                <a:sym typeface="Helvetica Neue"/>
              </a:rPr>
              <a:t>You can change so much about yourself that  you change who your name is for</a:t>
            </a:r>
            <a:endParaRPr kumimoji="0" lang="en-GB" sz="3600" b="1" i="0" u="none" strike="noStrike" cap="none" spc="0" normalizeH="0" baseline="0" dirty="0">
              <a:ln>
                <a:noFill/>
              </a:ln>
              <a:solidFill>
                <a:srgbClr val="2C2C2A"/>
              </a:solidFill>
              <a:effectLst/>
              <a:uFillTx/>
              <a:latin typeface="Raleway ExtraBold" pitchFamily="2" charset="0"/>
              <a:sym typeface="Helvetica Neue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1679169-5FFF-40EF-B155-E7700B96EBAE}"/>
              </a:ext>
            </a:extLst>
          </p:cNvPr>
          <p:cNvSpPr txBox="1"/>
          <p:nvPr/>
        </p:nvSpPr>
        <p:spPr>
          <a:xfrm>
            <a:off x="4352229" y="1501736"/>
            <a:ext cx="4940968" cy="121058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spc="0" normalizeH="0" baseline="0" dirty="0">
                <a:ln>
                  <a:noFill/>
                </a:ln>
                <a:solidFill>
                  <a:srgbClr val="2C2C2A"/>
                </a:solidFill>
                <a:effectLst/>
                <a:uFillTx/>
                <a:latin typeface="Raleway ExtraBold" pitchFamily="2" charset="0"/>
                <a:sym typeface="Helvetica Neue"/>
              </a:rPr>
              <a:t>You are ultimately in charge of your life</a:t>
            </a:r>
            <a:endParaRPr kumimoji="0" lang="en-GB" sz="3600" b="1" i="0" u="none" strike="noStrike" cap="none" spc="0" normalizeH="0" baseline="0" dirty="0">
              <a:ln>
                <a:noFill/>
              </a:ln>
              <a:solidFill>
                <a:srgbClr val="2C2C2A"/>
              </a:solidFill>
              <a:effectLst/>
              <a:uFillTx/>
              <a:latin typeface="Raleway ExtraBold" pitchFamily="2" charset="0"/>
              <a:sym typeface="Helvetica Neue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1CF872-C4B0-4829-923F-1E2724030EB0}"/>
              </a:ext>
            </a:extLst>
          </p:cNvPr>
          <p:cNvSpPr txBox="1"/>
          <p:nvPr/>
        </p:nvSpPr>
        <p:spPr>
          <a:xfrm>
            <a:off x="6911974" y="4555020"/>
            <a:ext cx="3852279" cy="17645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spc="0" normalizeH="0" baseline="0" dirty="0">
                <a:ln>
                  <a:noFill/>
                </a:ln>
                <a:solidFill>
                  <a:srgbClr val="2C2C2A"/>
                </a:solidFill>
                <a:effectLst/>
                <a:uFillTx/>
                <a:latin typeface="Raleway ExtraBold" pitchFamily="2" charset="0"/>
                <a:sym typeface="Helvetica Neue"/>
              </a:rPr>
              <a:t>Your identity is based upon your feelings </a:t>
            </a:r>
            <a:endParaRPr kumimoji="0" lang="en-GB" sz="3600" b="1" i="0" u="none" strike="noStrike" cap="none" spc="0" normalizeH="0" baseline="0" dirty="0">
              <a:ln>
                <a:noFill/>
              </a:ln>
              <a:solidFill>
                <a:srgbClr val="2C2C2A"/>
              </a:solidFill>
              <a:effectLst/>
              <a:uFillTx/>
              <a:latin typeface="Raleway ExtraBold" pitchFamily="2" charset="0"/>
              <a:sym typeface="Helvetica Neue"/>
            </a:endParaRPr>
          </a:p>
        </p:txBody>
      </p:sp>
      <p:sp>
        <p:nvSpPr>
          <p:cNvPr id="3" name="Arrow: Up 2">
            <a:extLst>
              <a:ext uri="{FF2B5EF4-FFF2-40B4-BE49-F238E27FC236}">
                <a16:creationId xmlns:a16="http://schemas.microsoft.com/office/drawing/2014/main" id="{C693C129-9FDD-4AC6-91AB-4D3924F4C985}"/>
              </a:ext>
            </a:extLst>
          </p:cNvPr>
          <p:cNvSpPr/>
          <p:nvPr/>
        </p:nvSpPr>
        <p:spPr>
          <a:xfrm>
            <a:off x="4352229" y="4010767"/>
            <a:ext cx="579689" cy="477895"/>
          </a:xfrm>
          <a:prstGeom prst="upArrow">
            <a:avLst/>
          </a:prstGeom>
          <a:solidFill>
            <a:srgbClr val="FFC000"/>
          </a:solidFill>
          <a:ln w="12700" cap="flat">
            <a:solidFill>
              <a:srgbClr val="FFC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8" name="Arrow: Up 7">
            <a:extLst>
              <a:ext uri="{FF2B5EF4-FFF2-40B4-BE49-F238E27FC236}">
                <a16:creationId xmlns:a16="http://schemas.microsoft.com/office/drawing/2014/main" id="{5C3358CE-D03D-43EE-9C1F-AD14B514DA42}"/>
              </a:ext>
            </a:extLst>
          </p:cNvPr>
          <p:cNvSpPr/>
          <p:nvPr/>
        </p:nvSpPr>
        <p:spPr>
          <a:xfrm rot="10800000">
            <a:off x="3302501" y="2858563"/>
            <a:ext cx="579689" cy="477895"/>
          </a:xfrm>
          <a:prstGeom prst="upArrow">
            <a:avLst/>
          </a:prstGeom>
          <a:solidFill>
            <a:srgbClr val="FFC000"/>
          </a:solidFill>
          <a:ln w="12700" cap="flat">
            <a:solidFill>
              <a:srgbClr val="FFC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9" name="Arrow: Up 8">
            <a:extLst>
              <a:ext uri="{FF2B5EF4-FFF2-40B4-BE49-F238E27FC236}">
                <a16:creationId xmlns:a16="http://schemas.microsoft.com/office/drawing/2014/main" id="{D75FE7D3-DC03-420C-AC17-40531FC01155}"/>
              </a:ext>
            </a:extLst>
          </p:cNvPr>
          <p:cNvSpPr/>
          <p:nvPr/>
        </p:nvSpPr>
        <p:spPr>
          <a:xfrm>
            <a:off x="7975572" y="4031833"/>
            <a:ext cx="579689" cy="477895"/>
          </a:xfrm>
          <a:prstGeom prst="upArrow">
            <a:avLst/>
          </a:prstGeom>
          <a:solidFill>
            <a:srgbClr val="FFC000"/>
          </a:solidFill>
          <a:ln w="12700" cap="flat">
            <a:solidFill>
              <a:srgbClr val="FFC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" name="Arrow: Up 9">
            <a:extLst>
              <a:ext uri="{FF2B5EF4-FFF2-40B4-BE49-F238E27FC236}">
                <a16:creationId xmlns:a16="http://schemas.microsoft.com/office/drawing/2014/main" id="{FE2FC213-752B-4F00-A589-C739CFA3D4AE}"/>
              </a:ext>
            </a:extLst>
          </p:cNvPr>
          <p:cNvSpPr/>
          <p:nvPr/>
        </p:nvSpPr>
        <p:spPr>
          <a:xfrm rot="10800000">
            <a:off x="6041179" y="2729261"/>
            <a:ext cx="579689" cy="477895"/>
          </a:xfrm>
          <a:prstGeom prst="upArrow">
            <a:avLst/>
          </a:prstGeom>
          <a:solidFill>
            <a:srgbClr val="FFC000"/>
          </a:solidFill>
          <a:ln w="12700" cap="flat">
            <a:solidFill>
              <a:srgbClr val="FFC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ble 1: 13-18">
            <a:extLst>
              <a:ext uri="{FF2B5EF4-FFF2-40B4-BE49-F238E27FC236}">
                <a16:creationId xmlns:a16="http://schemas.microsoft.com/office/drawing/2014/main" id="{0252F407-6EF0-3F4F-A1E2-22F8AF729A03}"/>
              </a:ext>
            </a:extLst>
          </p:cNvPr>
          <p:cNvSpPr txBox="1"/>
          <p:nvPr/>
        </p:nvSpPr>
        <p:spPr>
          <a:xfrm>
            <a:off x="2042502" y="2822341"/>
            <a:ext cx="8721751" cy="16873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8798" tIns="28798" rIns="28798" bIns="28798" anchor="ctr">
            <a:spAutoFit/>
          </a:bodyPr>
          <a:lstStyle>
            <a:lvl1pPr algn="l" defTabSz="457200">
              <a:defRPr sz="5700" b="0">
                <a:solidFill>
                  <a:srgbClr val="FFFFFF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sz="6000" dirty="0">
                <a:latin typeface="Raleway ExtraBold" pitchFamily="2" charset="0"/>
              </a:rPr>
              <a:t>Be who you want to be</a:t>
            </a:r>
          </a:p>
          <a:p>
            <a:pPr marL="471575" algn="ctr"/>
            <a:endParaRPr lang="en-GB" sz="1587" dirty="0">
              <a:latin typeface="Raleway ExtraBold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562F829-C537-4A81-8C82-0F9AF427C19D}"/>
              </a:ext>
            </a:extLst>
          </p:cNvPr>
          <p:cNvSpPr txBox="1"/>
          <p:nvPr/>
        </p:nvSpPr>
        <p:spPr>
          <a:xfrm>
            <a:off x="381741" y="1308852"/>
            <a:ext cx="2991852" cy="17645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spc="0" normalizeH="0" baseline="0" dirty="0">
                <a:ln>
                  <a:noFill/>
                </a:ln>
                <a:solidFill>
                  <a:srgbClr val="2C2C2A"/>
                </a:solidFill>
                <a:effectLst/>
                <a:uFillTx/>
                <a:latin typeface="Raleway ExtraBold" pitchFamily="2" charset="0"/>
                <a:sym typeface="Helvetica Neue"/>
              </a:rPr>
              <a:t>You need to choose your identity </a:t>
            </a:r>
            <a:endParaRPr kumimoji="0" lang="en-GB" sz="3600" b="1" i="0" u="none" strike="noStrike" cap="none" spc="0" normalizeH="0" baseline="0" dirty="0">
              <a:ln>
                <a:noFill/>
              </a:ln>
              <a:solidFill>
                <a:srgbClr val="2C2C2A"/>
              </a:solidFill>
              <a:effectLst/>
              <a:uFillTx/>
              <a:latin typeface="Raleway ExtraBold" pitchFamily="2" charset="0"/>
              <a:sym typeface="Helvetica Neue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18DBAC-88C1-4462-ADD7-58D7D617A22B}"/>
              </a:ext>
            </a:extLst>
          </p:cNvPr>
          <p:cNvSpPr txBox="1"/>
          <p:nvPr/>
        </p:nvSpPr>
        <p:spPr>
          <a:xfrm>
            <a:off x="1462409" y="4445050"/>
            <a:ext cx="4940968" cy="231858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spc="0" normalizeH="0" baseline="0" dirty="0">
                <a:ln>
                  <a:noFill/>
                </a:ln>
                <a:solidFill>
                  <a:srgbClr val="2C2C2A"/>
                </a:solidFill>
                <a:effectLst/>
                <a:uFillTx/>
                <a:latin typeface="Raleway ExtraBold" pitchFamily="2" charset="0"/>
                <a:sym typeface="Helvetica Neue"/>
              </a:rPr>
              <a:t>You can change so much about yourself that  you change who your name is for</a:t>
            </a:r>
            <a:endParaRPr kumimoji="0" lang="en-GB" sz="3600" b="1" i="0" u="none" strike="noStrike" cap="none" spc="0" normalizeH="0" baseline="0" dirty="0">
              <a:ln>
                <a:noFill/>
              </a:ln>
              <a:solidFill>
                <a:srgbClr val="2C2C2A"/>
              </a:solidFill>
              <a:effectLst/>
              <a:uFillTx/>
              <a:latin typeface="Raleway ExtraBold" pitchFamily="2" charset="0"/>
              <a:sym typeface="Helvetica Neue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1679169-5FFF-40EF-B155-E7700B96EBAE}"/>
              </a:ext>
            </a:extLst>
          </p:cNvPr>
          <p:cNvSpPr txBox="1"/>
          <p:nvPr/>
        </p:nvSpPr>
        <p:spPr>
          <a:xfrm>
            <a:off x="3244429" y="781261"/>
            <a:ext cx="3824494" cy="231858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spc="0" normalizeH="0" baseline="0" dirty="0">
                <a:ln>
                  <a:noFill/>
                </a:ln>
                <a:solidFill>
                  <a:srgbClr val="2C2C2A"/>
                </a:solidFill>
                <a:effectLst/>
                <a:uFillTx/>
                <a:latin typeface="Raleway ExtraBold" pitchFamily="2" charset="0"/>
                <a:sym typeface="Helvetica Neue"/>
              </a:rPr>
              <a:t>You are ultimately in charge of your life</a:t>
            </a:r>
            <a:endParaRPr kumimoji="0" lang="en-GB" sz="3600" b="1" i="0" u="none" strike="noStrike" cap="none" spc="0" normalizeH="0" baseline="0" dirty="0">
              <a:ln>
                <a:noFill/>
              </a:ln>
              <a:solidFill>
                <a:srgbClr val="2C2C2A"/>
              </a:solidFill>
              <a:effectLst/>
              <a:uFillTx/>
              <a:latin typeface="Raleway ExtraBold" pitchFamily="2" charset="0"/>
              <a:sym typeface="Helvetica Neue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1CF872-C4B0-4829-923F-1E2724030EB0}"/>
              </a:ext>
            </a:extLst>
          </p:cNvPr>
          <p:cNvSpPr txBox="1"/>
          <p:nvPr/>
        </p:nvSpPr>
        <p:spPr>
          <a:xfrm>
            <a:off x="6403377" y="4509728"/>
            <a:ext cx="3852279" cy="17645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spc="0" normalizeH="0" baseline="0" dirty="0">
                <a:ln>
                  <a:noFill/>
                </a:ln>
                <a:solidFill>
                  <a:srgbClr val="2C2C2A"/>
                </a:solidFill>
                <a:effectLst/>
                <a:uFillTx/>
                <a:latin typeface="Raleway ExtraBold" pitchFamily="2" charset="0"/>
                <a:sym typeface="Helvetica Neue"/>
              </a:rPr>
              <a:t>Your identity is based upon your feelings </a:t>
            </a:r>
            <a:endParaRPr kumimoji="0" lang="en-GB" sz="3600" b="1" i="0" u="none" strike="noStrike" cap="none" spc="0" normalizeH="0" baseline="0" dirty="0">
              <a:ln>
                <a:noFill/>
              </a:ln>
              <a:solidFill>
                <a:srgbClr val="2C2C2A"/>
              </a:solidFill>
              <a:effectLst/>
              <a:uFillTx/>
              <a:latin typeface="Raleway ExtraBold" pitchFamily="2" charset="0"/>
              <a:sym typeface="Helvetica Neue"/>
            </a:endParaRPr>
          </a:p>
        </p:txBody>
      </p:sp>
      <p:sp>
        <p:nvSpPr>
          <p:cNvPr id="3" name="Arrow: Up 2">
            <a:extLst>
              <a:ext uri="{FF2B5EF4-FFF2-40B4-BE49-F238E27FC236}">
                <a16:creationId xmlns:a16="http://schemas.microsoft.com/office/drawing/2014/main" id="{C693C129-9FDD-4AC6-91AB-4D3924F4C985}"/>
              </a:ext>
            </a:extLst>
          </p:cNvPr>
          <p:cNvSpPr/>
          <p:nvPr/>
        </p:nvSpPr>
        <p:spPr>
          <a:xfrm>
            <a:off x="3843632" y="3965475"/>
            <a:ext cx="579689" cy="477895"/>
          </a:xfrm>
          <a:prstGeom prst="upArrow">
            <a:avLst/>
          </a:prstGeom>
          <a:solidFill>
            <a:srgbClr val="FFC000"/>
          </a:solidFill>
          <a:ln w="12700" cap="flat">
            <a:solidFill>
              <a:srgbClr val="FFC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8" name="Arrow: Up 7">
            <a:extLst>
              <a:ext uri="{FF2B5EF4-FFF2-40B4-BE49-F238E27FC236}">
                <a16:creationId xmlns:a16="http://schemas.microsoft.com/office/drawing/2014/main" id="{5C3358CE-D03D-43EE-9C1F-AD14B514DA42}"/>
              </a:ext>
            </a:extLst>
          </p:cNvPr>
          <p:cNvSpPr/>
          <p:nvPr/>
        </p:nvSpPr>
        <p:spPr>
          <a:xfrm rot="10800000">
            <a:off x="2793904" y="2813271"/>
            <a:ext cx="579689" cy="477895"/>
          </a:xfrm>
          <a:prstGeom prst="upArrow">
            <a:avLst/>
          </a:prstGeom>
          <a:solidFill>
            <a:srgbClr val="FFC000"/>
          </a:solidFill>
          <a:ln w="12700" cap="flat">
            <a:solidFill>
              <a:srgbClr val="FFC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9" name="Arrow: Up 8">
            <a:extLst>
              <a:ext uri="{FF2B5EF4-FFF2-40B4-BE49-F238E27FC236}">
                <a16:creationId xmlns:a16="http://schemas.microsoft.com/office/drawing/2014/main" id="{D75FE7D3-DC03-420C-AC17-40531FC01155}"/>
              </a:ext>
            </a:extLst>
          </p:cNvPr>
          <p:cNvSpPr/>
          <p:nvPr/>
        </p:nvSpPr>
        <p:spPr>
          <a:xfrm>
            <a:off x="7466975" y="3986541"/>
            <a:ext cx="579689" cy="477895"/>
          </a:xfrm>
          <a:prstGeom prst="upArrow">
            <a:avLst/>
          </a:prstGeom>
          <a:solidFill>
            <a:srgbClr val="FFC000"/>
          </a:solidFill>
          <a:ln w="12700" cap="flat">
            <a:solidFill>
              <a:srgbClr val="FFC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" name="Arrow: Up 9">
            <a:extLst>
              <a:ext uri="{FF2B5EF4-FFF2-40B4-BE49-F238E27FC236}">
                <a16:creationId xmlns:a16="http://schemas.microsoft.com/office/drawing/2014/main" id="{FE2FC213-752B-4F00-A589-C739CFA3D4AE}"/>
              </a:ext>
            </a:extLst>
          </p:cNvPr>
          <p:cNvSpPr/>
          <p:nvPr/>
        </p:nvSpPr>
        <p:spPr>
          <a:xfrm rot="10800000">
            <a:off x="5629922" y="2674678"/>
            <a:ext cx="579689" cy="477895"/>
          </a:xfrm>
          <a:prstGeom prst="upArrow">
            <a:avLst/>
          </a:prstGeom>
          <a:solidFill>
            <a:srgbClr val="FFC000"/>
          </a:solidFill>
          <a:ln w="12700" cap="flat">
            <a:solidFill>
              <a:srgbClr val="FFC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0A05261-13CC-435C-B6B7-1DFF17186405}"/>
              </a:ext>
            </a:extLst>
          </p:cNvPr>
          <p:cNvSpPr txBox="1"/>
          <p:nvPr/>
        </p:nvSpPr>
        <p:spPr>
          <a:xfrm>
            <a:off x="8706519" y="568436"/>
            <a:ext cx="5117431" cy="2441694"/>
          </a:xfrm>
          <a:prstGeom prst="rect">
            <a:avLst/>
          </a:prstGeom>
          <a:solidFill>
            <a:srgbClr val="214346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800" b="1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Raleway ExtraBold" pitchFamily="2" charset="0"/>
                <a:sym typeface="Helvetica Neue"/>
              </a:rPr>
              <a:t>1. Does thi</a:t>
            </a:r>
            <a:r>
              <a:rPr lang="en-US" sz="3800" dirty="0">
                <a:solidFill>
                  <a:srgbClr val="FFFFFF"/>
                </a:solidFill>
                <a:latin typeface="Raleway ExtraBold" pitchFamily="2" charset="0"/>
              </a:rPr>
              <a:t>s ring true?</a:t>
            </a:r>
          </a:p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800" b="1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Raleway ExtraBold" pitchFamily="2" charset="0"/>
              <a:sym typeface="Helvetica Neue"/>
            </a:endParaRPr>
          </a:p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3800" dirty="0">
                <a:solidFill>
                  <a:srgbClr val="FFFFFF"/>
                </a:solidFill>
                <a:latin typeface="Raleway ExtraBold" pitchFamily="2" charset="0"/>
              </a:rPr>
              <a:t>2. Where have you seen this played out?</a:t>
            </a:r>
            <a:endParaRPr kumimoji="0" lang="en-US" sz="3800" b="1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Raleway ExtraBold" pitchFamily="2" charset="0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35011613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ible 1: 13-18">
            <a:extLst>
              <a:ext uri="{FF2B5EF4-FFF2-40B4-BE49-F238E27FC236}">
                <a16:creationId xmlns:a16="http://schemas.microsoft.com/office/drawing/2014/main" id="{D0BA8CC8-2440-4960-8CAE-3DD2B0B0B9CF}"/>
              </a:ext>
            </a:extLst>
          </p:cNvPr>
          <p:cNvSpPr txBox="1"/>
          <p:nvPr/>
        </p:nvSpPr>
        <p:spPr>
          <a:xfrm>
            <a:off x="1652338" y="1437347"/>
            <a:ext cx="9817768" cy="44573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8798" tIns="28798" rIns="28798" bIns="28798" anchor="ctr">
            <a:spAutoFit/>
          </a:bodyPr>
          <a:lstStyle>
            <a:lvl1pPr algn="l" defTabSz="457200">
              <a:defRPr sz="5700" b="0">
                <a:solidFill>
                  <a:srgbClr val="FFFFFF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sz="6000" dirty="0">
                <a:solidFill>
                  <a:srgbClr val="214346"/>
                </a:solidFill>
                <a:latin typeface="Raleway ExtraBold" pitchFamily="2" charset="0"/>
              </a:rPr>
              <a:t>Made: </a:t>
            </a:r>
            <a:r>
              <a:rPr lang="en-US" sz="4000" dirty="0">
                <a:latin typeface="Raleway ExtraBold" pitchFamily="2" charset="0"/>
                <a:cs typeface="Times New Roman" panose="02020603050405020304" pitchFamily="18" charset="0"/>
              </a:rPr>
              <a:t>‘I </a:t>
            </a:r>
            <a:r>
              <a:rPr lang="en-US" sz="4000" dirty="0">
                <a:effectLst/>
                <a:latin typeface="Raleway ExtraBold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praise you because I am fearfully and wonderfully made; your works are wonderful, I know that full well.’ (Psalm 139)</a:t>
            </a:r>
            <a:endParaRPr lang="en-US" sz="4000" dirty="0">
              <a:latin typeface="Raleway ExtraBold" pitchFamily="2" charset="0"/>
            </a:endParaRPr>
          </a:p>
          <a:p>
            <a:pPr marL="471575" algn="ctr"/>
            <a:endParaRPr lang="en-GB" sz="1587" dirty="0">
              <a:latin typeface="Raleway ExtraBold" pitchFamily="2" charset="0"/>
            </a:endParaRP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ible 1: 13-18">
            <a:extLst>
              <a:ext uri="{FF2B5EF4-FFF2-40B4-BE49-F238E27FC236}">
                <a16:creationId xmlns:a16="http://schemas.microsoft.com/office/drawing/2014/main" id="{D0BA8CC8-2440-4960-8CAE-3DD2B0B0B9CF}"/>
              </a:ext>
            </a:extLst>
          </p:cNvPr>
          <p:cNvSpPr txBox="1"/>
          <p:nvPr/>
        </p:nvSpPr>
        <p:spPr>
          <a:xfrm>
            <a:off x="2003091" y="993637"/>
            <a:ext cx="9817768" cy="53447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8798" tIns="28798" rIns="28798" bIns="28798" anchor="ctr">
            <a:spAutoFit/>
          </a:bodyPr>
          <a:lstStyle>
            <a:lvl1pPr algn="l" defTabSz="457200">
              <a:defRPr sz="5700" b="0">
                <a:solidFill>
                  <a:srgbClr val="FFFFFF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</a:lstStyle>
          <a:p>
            <a:pPr>
              <a:lnSpc>
                <a:spcPct val="150000"/>
              </a:lnSpc>
              <a:spcAft>
                <a:spcPts val="800"/>
              </a:spcAft>
              <a:tabLst>
                <a:tab pos="2865755" algn="ctr"/>
              </a:tabLst>
            </a:pPr>
            <a:r>
              <a:rPr lang="en-US" sz="5400" dirty="0">
                <a:solidFill>
                  <a:srgbClr val="214346"/>
                </a:solidFill>
                <a:effectLst/>
                <a:latin typeface="Raleway ExtraBold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Seen: </a:t>
            </a:r>
            <a:r>
              <a:rPr lang="en-US" sz="4000" dirty="0">
                <a:effectLst/>
                <a:latin typeface="Raleway ExtraBold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‘She gave this name to the LORD who spoke to her: “You are the God who sees me,” for she said, “I have now seen the One who sees me.’ (Genesis 16:13)</a:t>
            </a:r>
            <a:endParaRPr lang="en-GB" sz="4000" dirty="0">
              <a:effectLst/>
              <a:latin typeface="Raleway ExtraBold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71575" algn="ctr"/>
            <a:endParaRPr lang="en-GB" sz="1587" dirty="0">
              <a:latin typeface="Raleway ExtraBol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459963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ible 1: 13-18">
            <a:extLst>
              <a:ext uri="{FF2B5EF4-FFF2-40B4-BE49-F238E27FC236}">
                <a16:creationId xmlns:a16="http://schemas.microsoft.com/office/drawing/2014/main" id="{D0BA8CC8-2440-4960-8CAE-3DD2B0B0B9CF}"/>
              </a:ext>
            </a:extLst>
          </p:cNvPr>
          <p:cNvSpPr txBox="1"/>
          <p:nvPr/>
        </p:nvSpPr>
        <p:spPr>
          <a:xfrm>
            <a:off x="2003091" y="1608343"/>
            <a:ext cx="9817768" cy="3217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8798" tIns="28798" rIns="28798" bIns="28798" anchor="ctr">
            <a:spAutoFit/>
          </a:bodyPr>
          <a:lstStyle>
            <a:lvl1pPr algn="l" defTabSz="457200">
              <a:defRPr sz="5700" b="0">
                <a:solidFill>
                  <a:srgbClr val="FFFFFF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</a:lstStyle>
          <a:p>
            <a:pPr>
              <a:lnSpc>
                <a:spcPct val="150000"/>
              </a:lnSpc>
              <a:spcAft>
                <a:spcPts val="800"/>
              </a:spcAft>
              <a:tabLst>
                <a:tab pos="2865755" algn="ctr"/>
              </a:tabLst>
            </a:pPr>
            <a:r>
              <a:rPr lang="en-US" sz="5400" dirty="0">
                <a:solidFill>
                  <a:srgbClr val="214346"/>
                </a:solidFill>
                <a:effectLst/>
                <a:latin typeface="Raleway ExtraBold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Known: </a:t>
            </a:r>
            <a:r>
              <a:rPr lang="en-US" sz="4400" dirty="0">
                <a:solidFill>
                  <a:schemeClr val="bg1"/>
                </a:solidFill>
                <a:effectLst/>
                <a:latin typeface="Raleway ExtraBold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‘My sheep listen to my voice; I know them, and they follow me.’ (John 10:27)</a:t>
            </a:r>
            <a:endParaRPr lang="en-GB" sz="3600" dirty="0">
              <a:solidFill>
                <a:schemeClr val="bg1"/>
              </a:solidFill>
              <a:latin typeface="Raleway ExtraBol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097962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ible 1: 13-18">
            <a:extLst>
              <a:ext uri="{FF2B5EF4-FFF2-40B4-BE49-F238E27FC236}">
                <a16:creationId xmlns:a16="http://schemas.microsoft.com/office/drawing/2014/main" id="{D0BA8CC8-2440-4960-8CAE-3DD2B0B0B9CF}"/>
              </a:ext>
            </a:extLst>
          </p:cNvPr>
          <p:cNvSpPr txBox="1"/>
          <p:nvPr/>
        </p:nvSpPr>
        <p:spPr>
          <a:xfrm>
            <a:off x="2003091" y="1233627"/>
            <a:ext cx="9817768" cy="39664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8798" tIns="28798" rIns="28798" bIns="28798" anchor="ctr">
            <a:spAutoFit/>
          </a:bodyPr>
          <a:lstStyle>
            <a:lvl1pPr algn="l" defTabSz="457200">
              <a:defRPr sz="5700" b="0">
                <a:solidFill>
                  <a:srgbClr val="FFFFFF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</a:lstStyle>
          <a:p>
            <a:pPr>
              <a:lnSpc>
                <a:spcPct val="150000"/>
              </a:lnSpc>
              <a:spcAft>
                <a:spcPts val="800"/>
              </a:spcAft>
              <a:tabLst>
                <a:tab pos="2865755" algn="ctr"/>
              </a:tabLst>
            </a:pPr>
            <a:r>
              <a:rPr lang="en-US" sz="5400" dirty="0">
                <a:solidFill>
                  <a:srgbClr val="214346"/>
                </a:solidFill>
                <a:effectLst/>
                <a:latin typeface="Raleway ExtraBold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Loved: </a:t>
            </a:r>
            <a:r>
              <a:rPr lang="en-US" sz="4000" dirty="0">
                <a:effectLst/>
                <a:latin typeface="Raleway ExtraBold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‘This is how God showed his love among us. He sent his one and only Son into the world that we might live through him.’ (1 John 4:9)</a:t>
            </a:r>
          </a:p>
        </p:txBody>
      </p:sp>
    </p:spTree>
    <p:extLst>
      <p:ext uri="{BB962C8B-B14F-4D97-AF65-F5344CB8AC3E}">
        <p14:creationId xmlns:p14="http://schemas.microsoft.com/office/powerpoint/2010/main" val="349983675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33d69dc-d97c-438f-b7a1-204243ed1d95" xsi:nil="true"/>
    <lcf76f155ced4ddcb4097134ff3c332f xmlns="aded27de-0159-41d8-8e5a-fb58b6939c5c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C8E73C6FDF864A84E8333E5DAB267C" ma:contentTypeVersion="13" ma:contentTypeDescription="Create a new document." ma:contentTypeScope="" ma:versionID="08ae1eae1b0c3f8dee63db7d9d0e1e09">
  <xsd:schema xmlns:xsd="http://www.w3.org/2001/XMLSchema" xmlns:xs="http://www.w3.org/2001/XMLSchema" xmlns:p="http://schemas.microsoft.com/office/2006/metadata/properties" xmlns:ns2="aded27de-0159-41d8-8e5a-fb58b6939c5c" xmlns:ns3="d33d69dc-d97c-438f-b7a1-204243ed1d95" targetNamespace="http://schemas.microsoft.com/office/2006/metadata/properties" ma:root="true" ma:fieldsID="f10ac0de899f3b032222511c2d70f1dc" ns2:_="" ns3:_="">
    <xsd:import namespace="aded27de-0159-41d8-8e5a-fb58b6939c5c"/>
    <xsd:import namespace="d33d69dc-d97c-438f-b7a1-204243ed1d9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ed27de-0159-41d8-8e5a-fb58b6939c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292be6a6-3813-4ec8-b473-14096f34506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3d69dc-d97c-438f-b7a1-204243ed1d95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aa72d4c6-f501-496d-bf6b-0e3d93a58755}" ma:internalName="TaxCatchAll" ma:showField="CatchAllData" ma:web="d33d69dc-d97c-438f-b7a1-204243ed1d9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4C123DE-84CE-44CA-AFAC-17ADB9EC4CE5}">
  <ds:schemaRefs>
    <ds:schemaRef ds:uri="http://schemas.microsoft.com/office/2006/documentManagement/types"/>
    <ds:schemaRef ds:uri="d33d69dc-d97c-438f-b7a1-204243ed1d95"/>
    <ds:schemaRef ds:uri="aded27de-0159-41d8-8e5a-fb58b6939c5c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9C9E5D31-E3B1-4A3B-AF9C-B6146A33DEB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B9B387B-752A-44ED-863F-7395C532AB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ed27de-0159-41d8-8e5a-fb58b6939c5c"/>
    <ds:schemaRef ds:uri="d33d69dc-d97c-438f-b7a1-204243ed1d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308</Words>
  <Application>Microsoft Office PowerPoint</Application>
  <PresentationFormat>Custom</PresentationFormat>
  <Paragraphs>29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Calibri</vt:lpstr>
      <vt:lpstr>Helvetica Neue</vt:lpstr>
      <vt:lpstr>Helvetica Neue Light</vt:lpstr>
      <vt:lpstr>Helvetica Neue Medium</vt:lpstr>
      <vt:lpstr>Montserrat-Medium</vt:lpstr>
      <vt:lpstr>Raleway ExtraBold</vt:lpstr>
      <vt:lpstr>White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Nigel Beynon</dc:creator>
  <cp:lastModifiedBy>Katie Shaw</cp:lastModifiedBy>
  <cp:revision>8</cp:revision>
  <dcterms:modified xsi:type="dcterms:W3CDTF">2022-05-10T10:38:58Z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0x0101009AC8E73C6FDF864A84E8333E5DAB267C</vt:lpwstr>
  </property>
  <property fmtid="{D5CDD505-2E9C-101B-9397-08002B2CF9AE}" pid="3" name="MediaServiceImageTags">
    <vt:lpwstr/>
  </property>
</Properties>
</file>